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7" r:id="rId4"/>
  </p:sldMasterIdLst>
  <p:notesMasterIdLst>
    <p:notesMasterId r:id="rId23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</p:sldIdLst>
  <p:sldSz cx="24387175" cy="13716000"/>
  <p:notesSz cx="6858000" cy="9144000"/>
  <p:defaultTextStyle>
    <a:defPPr>
      <a:defRPr lang="en-US"/>
    </a:defPPr>
    <a:lvl1pPr marL="0" algn="l" defTabSz="1828891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1pPr>
    <a:lvl2pPr marL="914446" algn="l" defTabSz="1828891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2pPr>
    <a:lvl3pPr marL="1828891" algn="l" defTabSz="1828891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3pPr>
    <a:lvl4pPr marL="2743337" algn="l" defTabSz="1828891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4pPr>
    <a:lvl5pPr marL="3657783" algn="l" defTabSz="1828891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5pPr>
    <a:lvl6pPr marL="4572229" algn="l" defTabSz="1828891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6pPr>
    <a:lvl7pPr marL="5486674" algn="l" defTabSz="1828891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7pPr>
    <a:lvl8pPr marL="6401120" algn="l" defTabSz="1828891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8pPr>
    <a:lvl9pPr marL="7315566" algn="l" defTabSz="1828891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Jarrett Olsen" initials="JO" lastIdx="15" clrIdx="6">
    <p:extLst>
      <p:ext uri="{19B8F6BF-5375-455C-9EA6-DF929625EA0E}">
        <p15:presenceInfo xmlns:p15="http://schemas.microsoft.com/office/powerpoint/2012/main" userId="S-1-5-21-649589864-1927844760-3680758543-3940" providerId="AD"/>
      </p:ext>
    </p:extLst>
  </p:cmAuthor>
  <p:cmAuthor id="1" name="Doug Whitehead" initials="DougW" lastIdx="19" clrIdx="0">
    <p:extLst>
      <p:ext uri="{19B8F6BF-5375-455C-9EA6-DF929625EA0E}">
        <p15:presenceInfo xmlns:p15="http://schemas.microsoft.com/office/powerpoint/2012/main" userId="Doug Whitehead" providerId="None"/>
      </p:ext>
    </p:extLst>
  </p:cmAuthor>
  <p:cmAuthor id="8" name="Pamela (Kelly) Smith" initials="P(S" lastIdx="25" clrIdx="7">
    <p:extLst>
      <p:ext uri="{19B8F6BF-5375-455C-9EA6-DF929625EA0E}">
        <p15:presenceInfo xmlns:p15="http://schemas.microsoft.com/office/powerpoint/2012/main" userId="S::kelly.smith@jeunessehq.com::a8915d4c-8594-4644-909a-43710fcea9a7" providerId="AD"/>
      </p:ext>
    </p:extLst>
  </p:cmAuthor>
  <p:cmAuthor id="2" name="Tonia Garrett" initials="TG" lastIdx="2" clrIdx="1">
    <p:extLst>
      <p:ext uri="{19B8F6BF-5375-455C-9EA6-DF929625EA0E}">
        <p15:presenceInfo xmlns:p15="http://schemas.microsoft.com/office/powerpoint/2012/main" userId="S-1-5-21-649589864-1927844760-3680758543-3032" providerId="AD"/>
      </p:ext>
    </p:extLst>
  </p:cmAuthor>
  <p:cmAuthor id="9" name="Katherine Kummer" initials="KK" lastIdx="33" clrIdx="8">
    <p:extLst>
      <p:ext uri="{19B8F6BF-5375-455C-9EA6-DF929625EA0E}">
        <p15:presenceInfo xmlns:p15="http://schemas.microsoft.com/office/powerpoint/2012/main" userId="S::katherine.kummer@jeunessehq.com::a1e40cd6-8e0b-47de-b56f-8b87679210f5" providerId="AD"/>
      </p:ext>
    </p:extLst>
  </p:cmAuthor>
  <p:cmAuthor id="3" name="Stephanie Whatcott" initials="SW" lastIdx="64" clrIdx="2">
    <p:extLst>
      <p:ext uri="{19B8F6BF-5375-455C-9EA6-DF929625EA0E}">
        <p15:presenceInfo xmlns:p15="http://schemas.microsoft.com/office/powerpoint/2012/main" userId="S-1-5-21-649589864-1927844760-3680758543-7180" providerId="AD"/>
      </p:ext>
    </p:extLst>
  </p:cmAuthor>
  <p:cmAuthor id="10" name="Jarrett Olsen" initials="JO [2]" lastIdx="10" clrIdx="9">
    <p:extLst>
      <p:ext uri="{19B8F6BF-5375-455C-9EA6-DF929625EA0E}">
        <p15:presenceInfo xmlns:p15="http://schemas.microsoft.com/office/powerpoint/2012/main" userId="S::jarrett.olsen@jeunessehq.com::72a798fd-8f0c-4c64-9c0f-06d4da997c83" providerId="AD"/>
      </p:ext>
    </p:extLst>
  </p:cmAuthor>
  <p:cmAuthor id="4" name="Kelly Smith" initials="KS" lastIdx="12" clrIdx="3">
    <p:extLst>
      <p:ext uri="{19B8F6BF-5375-455C-9EA6-DF929625EA0E}">
        <p15:presenceInfo xmlns:p15="http://schemas.microsoft.com/office/powerpoint/2012/main" userId="Kelly Smith" providerId="None"/>
      </p:ext>
    </p:extLst>
  </p:cmAuthor>
  <p:cmAuthor id="5" name="Jenny Zimmerman" initials="JZ" lastIdx="6" clrIdx="4">
    <p:extLst>
      <p:ext uri="{19B8F6BF-5375-455C-9EA6-DF929625EA0E}">
        <p15:presenceInfo xmlns:p15="http://schemas.microsoft.com/office/powerpoint/2012/main" userId="S-1-5-21-649589864-1927844760-3680758543-12142" providerId="AD"/>
      </p:ext>
    </p:extLst>
  </p:cmAuthor>
  <p:cmAuthor id="6" name="Stephanie Vallette" initials="SV" lastIdx="6" clrIdx="5">
    <p:extLst>
      <p:ext uri="{19B8F6BF-5375-455C-9EA6-DF929625EA0E}">
        <p15:presenceInfo xmlns:p15="http://schemas.microsoft.com/office/powerpoint/2012/main" userId="S-1-5-21-649589864-1927844760-3680758543-509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8BB1"/>
    <a:srgbClr val="7E807F"/>
    <a:srgbClr val="771114"/>
    <a:srgbClr val="D10007"/>
    <a:srgbClr val="D1000A"/>
    <a:srgbClr val="599BD5"/>
    <a:srgbClr val="19B0D2"/>
    <a:srgbClr val="83CCD1"/>
    <a:srgbClr val="A31E21"/>
    <a:srgbClr val="87CE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0AD214F-1BE8-44AF-892B-BAFA7851CFFE}" v="9" dt="2020-12-09T15:40:10.19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178" autoAdjust="0"/>
    <p:restoredTop sz="94102" autoAdjust="0"/>
  </p:normalViewPr>
  <p:slideViewPr>
    <p:cSldViewPr snapToGrid="0">
      <p:cViewPr varScale="1">
        <p:scale>
          <a:sx n="60" d="100"/>
          <a:sy n="60" d="100"/>
        </p:scale>
        <p:origin x="648" y="17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A3EE90-E612-4E23-B9A5-79532FA6B514}" type="datetimeFigureOut">
              <a:rPr lang="en-US" smtClean="0"/>
              <a:t>12/29/20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9A8614-0E62-4CC7-AD61-A2EBE857C7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90982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82889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914446" algn="l" defTabSz="182889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828891" algn="l" defTabSz="182889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2743337" algn="l" defTabSz="182889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3657783" algn="l" defTabSz="182889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4572229" algn="l" defTabSz="182889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5486674" algn="l" defTabSz="182889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6401120" algn="l" defTabSz="182889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7315566" algn="l" defTabSz="182889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397" y="2244726"/>
            <a:ext cx="18290381" cy="4775200"/>
          </a:xfrm>
        </p:spPr>
        <p:txBody>
          <a:bodyPr anchor="b"/>
          <a:lstStyle>
            <a:lvl1pPr algn="ctr">
              <a:defRPr sz="1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397" y="7204076"/>
            <a:ext cx="18290381" cy="3311524"/>
          </a:xfrm>
        </p:spPr>
        <p:txBody>
          <a:bodyPr/>
          <a:lstStyle>
            <a:lvl1pPr marL="0" indent="0" algn="ctr">
              <a:buNone/>
              <a:defRPr sz="4800"/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8019A-CC22-4FF4-97E0-919D777308BA}" type="datetimeFigureOut">
              <a:rPr lang="en-US" smtClean="0"/>
              <a:t>12/29/20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8A774-899E-49AA-B5D3-817ABB4FE22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77882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8019A-CC22-4FF4-97E0-919D777308BA}" type="datetimeFigureOut">
              <a:rPr lang="en-US" smtClean="0"/>
              <a:t>12/29/20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8A774-899E-49AA-B5D3-817ABB4FE22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69868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452072" y="730250"/>
            <a:ext cx="5258485" cy="1162367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76618" y="730250"/>
            <a:ext cx="15470614" cy="11623676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8019A-CC22-4FF4-97E0-919D777308BA}" type="datetimeFigureOut">
              <a:rPr lang="en-US" smtClean="0"/>
              <a:t>12/29/20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8A774-899E-49AA-B5D3-817ABB4FE22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66469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8019A-CC22-4FF4-97E0-919D777308BA}" type="datetimeFigureOut">
              <a:rPr lang="en-US" smtClean="0"/>
              <a:t>12/29/20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8A774-899E-49AA-B5D3-817ABB4FE22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24453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3917" y="3419477"/>
            <a:ext cx="21033938" cy="5705474"/>
          </a:xfrm>
        </p:spPr>
        <p:txBody>
          <a:bodyPr anchor="b"/>
          <a:lstStyle>
            <a:lvl1pPr>
              <a:defRPr sz="1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63917" y="9178927"/>
            <a:ext cx="21033938" cy="3000374"/>
          </a:xfrm>
        </p:spPr>
        <p:txBody>
          <a:bodyPr/>
          <a:lstStyle>
            <a:lvl1pPr marL="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8019A-CC22-4FF4-97E0-919D777308BA}" type="datetimeFigureOut">
              <a:rPr lang="en-US" smtClean="0"/>
              <a:t>12/29/20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8A774-899E-49AA-B5D3-817ABB4FE22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44432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76618" y="3651250"/>
            <a:ext cx="10364549" cy="87026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346008" y="3651250"/>
            <a:ext cx="10364549" cy="87026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8019A-CC22-4FF4-97E0-919D777308BA}" type="datetimeFigureOut">
              <a:rPr lang="en-US" smtClean="0"/>
              <a:t>12/29/20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8A774-899E-49AA-B5D3-817ABB4FE22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87518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795" y="730251"/>
            <a:ext cx="21033938" cy="265112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9796" y="3362326"/>
            <a:ext cx="10316917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79796" y="5010150"/>
            <a:ext cx="10316917" cy="73691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46007" y="3362326"/>
            <a:ext cx="10367726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46007" y="5010150"/>
            <a:ext cx="10367726" cy="73691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8019A-CC22-4FF4-97E0-919D777308BA}" type="datetimeFigureOut">
              <a:rPr lang="en-US" smtClean="0"/>
              <a:t>12/29/20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8A774-899E-49AA-B5D3-817ABB4FE22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06881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8019A-CC22-4FF4-97E0-919D777308BA}" type="datetimeFigureOut">
              <a:rPr lang="en-US" smtClean="0"/>
              <a:t>12/29/20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8A774-899E-49AA-B5D3-817ABB4FE22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59940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8019A-CC22-4FF4-97E0-919D777308BA}" type="datetimeFigureOut">
              <a:rPr lang="en-US" smtClean="0"/>
              <a:t>12/29/20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8A774-899E-49AA-B5D3-817ABB4FE22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38026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796" y="914400"/>
            <a:ext cx="7865498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67726" y="1974851"/>
            <a:ext cx="12346007" cy="9747250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796" y="4114800"/>
            <a:ext cx="7865498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8019A-CC22-4FF4-97E0-919D777308BA}" type="datetimeFigureOut">
              <a:rPr lang="en-US" smtClean="0"/>
              <a:t>12/29/20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8A774-899E-49AA-B5D3-817ABB4FE22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68821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796" y="914400"/>
            <a:ext cx="7865498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367726" y="1974851"/>
            <a:ext cx="12346007" cy="9747250"/>
          </a:xfrm>
        </p:spPr>
        <p:txBody>
          <a:bodyPr anchor="t"/>
          <a:lstStyle>
            <a:lvl1pPr marL="0" indent="0">
              <a:buNone/>
              <a:defRPr sz="64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796" y="4114800"/>
            <a:ext cx="7865498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8019A-CC22-4FF4-97E0-919D777308BA}" type="datetimeFigureOut">
              <a:rPr lang="en-US" smtClean="0"/>
              <a:t>12/29/20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8A774-899E-49AA-B5D3-817ABB4FE22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2444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6619" y="730251"/>
            <a:ext cx="21033938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6619" y="3651250"/>
            <a:ext cx="21033938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76618" y="12712701"/>
            <a:ext cx="5487114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D8019A-CC22-4FF4-97E0-919D777308BA}" type="datetimeFigureOut">
              <a:rPr lang="en-US" smtClean="0"/>
              <a:t>12/29/20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78252" y="12712701"/>
            <a:ext cx="8230672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223443" y="12712701"/>
            <a:ext cx="5487114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38A774-899E-49AA-B5D3-817ABB4FE22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350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テキスト&#10;&#10;中程度の精度で自動的に生成された説明">
            <a:extLst>
              <a:ext uri="{FF2B5EF4-FFF2-40B4-BE49-F238E27FC236}">
                <a16:creationId xmlns:a16="http://schemas.microsoft.com/office/drawing/2014/main" id="{08BCC66D-2959-7F43-B64B-D02C3E8ED5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7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0852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タイムライン が含まれている画像&#10;&#10;自動的に生成された説明">
            <a:extLst>
              <a:ext uri="{FF2B5EF4-FFF2-40B4-BE49-F238E27FC236}">
                <a16:creationId xmlns:a16="http://schemas.microsoft.com/office/drawing/2014/main" id="{B82872FF-74F6-E64F-8C17-11DBA5A7FA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7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1956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タイムライン&#10;&#10;中程度の精度で自動的に生成された説明">
            <a:extLst>
              <a:ext uri="{FF2B5EF4-FFF2-40B4-BE49-F238E27FC236}">
                <a16:creationId xmlns:a16="http://schemas.microsoft.com/office/drawing/2014/main" id="{E419848C-C92B-F641-A348-4F9A6773EA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7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5680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タイムライン&#10;&#10;低い精度で自動的に生成された説明">
            <a:extLst>
              <a:ext uri="{FF2B5EF4-FFF2-40B4-BE49-F238E27FC236}">
                <a16:creationId xmlns:a16="http://schemas.microsoft.com/office/drawing/2014/main" id="{A62D2D7E-2198-0B49-ADD8-8B9401C55F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7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9858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タイムライン&#10;&#10;中程度の精度で自動的に生成された説明">
            <a:extLst>
              <a:ext uri="{FF2B5EF4-FFF2-40B4-BE49-F238E27FC236}">
                <a16:creationId xmlns:a16="http://schemas.microsoft.com/office/drawing/2014/main" id="{10B655AA-D9B5-7743-B2BB-951EBA2422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7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9042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グラフィカル ユーザー インターフェイス, テキスト&#10;&#10;自動的に生成された説明">
            <a:extLst>
              <a:ext uri="{FF2B5EF4-FFF2-40B4-BE49-F238E27FC236}">
                <a16:creationId xmlns:a16="http://schemas.microsoft.com/office/drawing/2014/main" id="{7C536883-84A8-844F-B96A-4ED0CADA92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7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3616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グラフィカル ユーザー インターフェイス, テキスト&#10;&#10;自動的に生成された説明">
            <a:extLst>
              <a:ext uri="{FF2B5EF4-FFF2-40B4-BE49-F238E27FC236}">
                <a16:creationId xmlns:a16="http://schemas.microsoft.com/office/drawing/2014/main" id="{F5091907-9AE7-6040-93C0-2691DE6247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7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2710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29EE542F-90B3-1B43-B670-2025B62CFE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7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0272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グラフィカル ユーザー インターフェイス, テキスト, アプリケーション&#10;&#10;自動的に生成された説明">
            <a:extLst>
              <a:ext uri="{FF2B5EF4-FFF2-40B4-BE49-F238E27FC236}">
                <a16:creationId xmlns:a16="http://schemas.microsoft.com/office/drawing/2014/main" id="{0A64DBB8-CE29-F64D-9A94-4F8DA42EEC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7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7582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テキスト, カレンダー&#10;&#10;自動的に生成された説明">
            <a:extLst>
              <a:ext uri="{FF2B5EF4-FFF2-40B4-BE49-F238E27FC236}">
                <a16:creationId xmlns:a16="http://schemas.microsoft.com/office/drawing/2014/main" id="{0AB92538-BC11-5346-9D1C-020089B492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7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7341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グラフィカル ユーザー インターフェイス, Web サイト, カレンダー&#10;&#10;自動的に生成された説明">
            <a:extLst>
              <a:ext uri="{FF2B5EF4-FFF2-40B4-BE49-F238E27FC236}">
                <a16:creationId xmlns:a16="http://schemas.microsoft.com/office/drawing/2014/main" id="{198089B0-388A-3142-A514-F6C22BD1F8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7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2398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マップ&#10;&#10;自動的に生成された説明">
            <a:extLst>
              <a:ext uri="{FF2B5EF4-FFF2-40B4-BE49-F238E27FC236}">
                <a16:creationId xmlns:a16="http://schemas.microsoft.com/office/drawing/2014/main" id="{E47D151C-4855-6843-8600-177C0E07D7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7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9297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テーブル&#10;&#10;自動的に生成された説明">
            <a:extLst>
              <a:ext uri="{FF2B5EF4-FFF2-40B4-BE49-F238E27FC236}">
                <a16:creationId xmlns:a16="http://schemas.microsoft.com/office/drawing/2014/main" id="{52F5E491-348F-FF4A-BEB5-6FF51EB340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7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6671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タイムライン&#10;&#10;自動的に生成された説明">
            <a:extLst>
              <a:ext uri="{FF2B5EF4-FFF2-40B4-BE49-F238E27FC236}">
                <a16:creationId xmlns:a16="http://schemas.microsoft.com/office/drawing/2014/main" id="{4F28B401-18AD-CF42-ADC4-C87DB1357F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7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1397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タイムライン&#10;&#10;自動的に生成された説明">
            <a:extLst>
              <a:ext uri="{FF2B5EF4-FFF2-40B4-BE49-F238E27FC236}">
                <a16:creationId xmlns:a16="http://schemas.microsoft.com/office/drawing/2014/main" id="{4A3E8359-0A34-4D43-8F39-ADDE86D55F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7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1380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タイムライン が含まれている画像&#10;&#10;自動的に生成された説明">
            <a:extLst>
              <a:ext uri="{FF2B5EF4-FFF2-40B4-BE49-F238E27FC236}">
                <a16:creationId xmlns:a16="http://schemas.microsoft.com/office/drawing/2014/main" id="{C3818F8A-8AA8-2647-9640-B54466547F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7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7792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タイムライン&#10;&#10;中程度の精度で自動的に生成された説明">
            <a:extLst>
              <a:ext uri="{FF2B5EF4-FFF2-40B4-BE49-F238E27FC236}">
                <a16:creationId xmlns:a16="http://schemas.microsoft.com/office/drawing/2014/main" id="{86BFC43C-0DFD-D246-A6BA-D728ABF25E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7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6024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タイムライン&#10;&#10;自動的に生成された説明">
            <a:extLst>
              <a:ext uri="{FF2B5EF4-FFF2-40B4-BE49-F238E27FC236}">
                <a16:creationId xmlns:a16="http://schemas.microsoft.com/office/drawing/2014/main" id="{465F8A9C-5479-204D-88CA-C4C9275F07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7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4626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AB71402EDB17D46A2672DBD71E303BB" ma:contentTypeVersion="13" ma:contentTypeDescription="Create a new document." ma:contentTypeScope="" ma:versionID="65a3cb19678c89248eb21d65dd4df513">
  <xsd:schema xmlns:xsd="http://www.w3.org/2001/XMLSchema" xmlns:xs="http://www.w3.org/2001/XMLSchema" xmlns:p="http://schemas.microsoft.com/office/2006/metadata/properties" xmlns:ns3="59f3868e-45ef-48e8-b23e-01abcb3df091" xmlns:ns4="98a6746d-e236-43c7-bda1-e8f2a19cd4dc" targetNamespace="http://schemas.microsoft.com/office/2006/metadata/properties" ma:root="true" ma:fieldsID="ccb56ed766eb3027f26776ab24a3c44f" ns3:_="" ns4:_="">
    <xsd:import namespace="59f3868e-45ef-48e8-b23e-01abcb3df091"/>
    <xsd:import namespace="98a6746d-e236-43c7-bda1-e8f2a19cd4dc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DateTaken" minOccurs="0"/>
                <xsd:element ref="ns3:MediaServiceLocation" minOccurs="0"/>
                <xsd:element ref="ns3:MediaServiceEventHashCode" minOccurs="0"/>
                <xsd:element ref="ns3:MediaServiceGenerationTime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9f3868e-45ef-48e8-b23e-01abcb3df09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OCR" ma:index="11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8a6746d-e236-43c7-bda1-e8f2a19cd4dc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8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597D1EA-FC01-4686-A82C-87D4565055A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9f3868e-45ef-48e8-b23e-01abcb3df091"/>
    <ds:schemaRef ds:uri="98a6746d-e236-43c7-bda1-e8f2a19cd4d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ADA8538-9D94-4FCC-8985-EDEF70903D28}">
  <ds:schemaRefs>
    <ds:schemaRef ds:uri="http://schemas.microsoft.com/office/2006/documentManagement/types"/>
    <ds:schemaRef ds:uri="59f3868e-45ef-48e8-b23e-01abcb3df091"/>
    <ds:schemaRef ds:uri="http://purl.org/dc/dcmitype/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98a6746d-e236-43c7-bda1-e8f2a19cd4dc"/>
    <ds:schemaRef ds:uri="http://www.w3.org/XML/1998/namespace"/>
    <ds:schemaRef ds:uri="http://purl.org/dc/terms/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6DEC15CC-B5C5-4637-BF09-44A2F7C7DD6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21774</TotalTime>
  <Words>0</Words>
  <Application>Microsoft Macintosh PowerPoint</Application>
  <PresentationFormat>ユーザー設定</PresentationFormat>
  <Paragraphs>0</Paragraphs>
  <Slides>18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Office Theme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Janessa Barrios</dc:creator>
  <cp:lastModifiedBy>Shigeki Toyoda</cp:lastModifiedBy>
  <cp:revision>558</cp:revision>
  <dcterms:created xsi:type="dcterms:W3CDTF">2017-01-12T21:27:08Z</dcterms:created>
  <dcterms:modified xsi:type="dcterms:W3CDTF">2020-12-29T14:38:04Z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0x0101009AB71402EDB17D46A2672DBD71E303BB</vt:lpwstr>
  </property>
</Properties>
</file>