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ela (Kelly) Smith" initials="P(S" lastIdx="18" clrIdx="0">
    <p:extLst>
      <p:ext uri="{19B8F6BF-5375-455C-9EA6-DF929625EA0E}">
        <p15:presenceInfo xmlns:p15="http://schemas.microsoft.com/office/powerpoint/2012/main" userId="S::kelly.smith@jeunessehq.com::a8915d4c-8594-4644-909a-43710fcea9a7" providerId="AD"/>
      </p:ext>
    </p:extLst>
  </p:cmAuthor>
  <p:cmAuthor id="2" name="Amanda" initials="A" lastIdx="1" clrIdx="1">
    <p:extLst>
      <p:ext uri="{19B8F6BF-5375-455C-9EA6-DF929625EA0E}">
        <p15:presenceInfo xmlns:p15="http://schemas.microsoft.com/office/powerpoint/2012/main" userId="Aman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2DA"/>
    <a:srgbClr val="103599"/>
    <a:srgbClr val="13BDD4"/>
    <a:srgbClr val="5B9BD5"/>
    <a:srgbClr val="5AA0D5"/>
    <a:srgbClr val="BEC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4694"/>
  </p:normalViewPr>
  <p:slideViewPr>
    <p:cSldViewPr snapToGrid="0">
      <p:cViewPr varScale="1">
        <p:scale>
          <a:sx n="93" d="100"/>
          <a:sy n="93" d="100"/>
        </p:scale>
        <p:origin x="23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3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8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1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8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6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9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1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4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6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6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1706-41E4-4869-9BD1-E56DAACFA5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6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人, 男, 持つ, ラケット が含まれている画像&#10;&#10;自動的に生成された説明">
            <a:extLst>
              <a:ext uri="{FF2B5EF4-FFF2-40B4-BE49-F238E27FC236}">
                <a16:creationId xmlns:a16="http://schemas.microsoft.com/office/drawing/2014/main" id="{8B8EC5A7-23AD-D942-836A-87A7B9BBD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3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ロゴ&#10;&#10;中程度の精度で自動的に生成された説明">
            <a:extLst>
              <a:ext uri="{FF2B5EF4-FFF2-40B4-BE49-F238E27FC236}">
                <a16:creationId xmlns:a16="http://schemas.microsoft.com/office/drawing/2014/main" id="{1A7A47CA-BE66-364F-8E06-7A4A3AB46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6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Web サイト, マップ&#10;&#10;自動的に生成された説明">
            <a:extLst>
              <a:ext uri="{FF2B5EF4-FFF2-40B4-BE49-F238E27FC236}">
                <a16:creationId xmlns:a16="http://schemas.microsoft.com/office/drawing/2014/main" id="{903050B9-9407-0B4A-94CB-9F8B87314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5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B7917A3F-01E4-0C4E-96A4-298AE065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4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3181735F-7236-4440-B49D-69E132363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6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4FA68CE9-4D33-A049-AB2C-992134079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2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89880A84-E0E3-4445-B152-9AF2D3D5D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58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B71402EDB17D46A2672DBD71E303BB" ma:contentTypeVersion="13" ma:contentTypeDescription="Create a new document." ma:contentTypeScope="" ma:versionID="65a3cb19678c89248eb21d65dd4df513">
  <xsd:schema xmlns:xsd="http://www.w3.org/2001/XMLSchema" xmlns:xs="http://www.w3.org/2001/XMLSchema" xmlns:p="http://schemas.microsoft.com/office/2006/metadata/properties" xmlns:ns3="59f3868e-45ef-48e8-b23e-01abcb3df091" xmlns:ns4="98a6746d-e236-43c7-bda1-e8f2a19cd4dc" targetNamespace="http://schemas.microsoft.com/office/2006/metadata/properties" ma:root="true" ma:fieldsID="ccb56ed766eb3027f26776ab24a3c44f" ns3:_="" ns4:_="">
    <xsd:import namespace="59f3868e-45ef-48e8-b23e-01abcb3df091"/>
    <xsd:import namespace="98a6746d-e236-43c7-bda1-e8f2a19cd4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3868e-45ef-48e8-b23e-01abcb3df0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6746d-e236-43c7-bda1-e8f2a19cd4d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DDE8C5-3A8E-4AA5-904B-8F5BA5E289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BFF309-ACCA-4CAF-B4F0-C3B7659CA9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f3868e-45ef-48e8-b23e-01abcb3df091"/>
    <ds:schemaRef ds:uri="98a6746d-e236-43c7-bda1-e8f2a19cd4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764429-53B4-4E2B-B5FB-AE10E6549FCA}">
  <ds:schemaRefs>
    <ds:schemaRef ds:uri="http://purl.org/dc/terms/"/>
    <ds:schemaRef ds:uri="http://schemas.openxmlformats.org/package/2006/metadata/core-properties"/>
    <ds:schemaRef ds:uri="59f3868e-45ef-48e8-b23e-01abcb3df091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8a6746d-e236-43c7-bda1-e8f2a19cd4d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0</Words>
  <Application>Microsoft Macintosh PowerPoint</Application>
  <PresentationFormat>ワイド画面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COJNSSCCM01V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Syam Dhanyamraju</dc:creator>
  <cp:lastModifiedBy>Shigeki Toyoda</cp:lastModifiedBy>
  <cp:revision>107</cp:revision>
  <dcterms:created xsi:type="dcterms:W3CDTF">2019-08-26T20:29:36Z</dcterms:created>
  <dcterms:modified xsi:type="dcterms:W3CDTF">2021-02-24T03:40:50Z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0x0101009AB71402EDB17D46A2672DBD71E303BB</vt:lpwstr>
  </property>
</Properties>
</file>