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ela (Kelly) Smith" initials="P(S" lastIdx="18" clrIdx="0">
    <p:extLst>
      <p:ext uri="{19B8F6BF-5375-455C-9EA6-DF929625EA0E}">
        <p15:presenceInfo xmlns:p15="http://schemas.microsoft.com/office/powerpoint/2012/main" userId="S::kelly.smith@jeunessehq.com::a8915d4c-8594-4644-909a-43710fcea9a7" providerId="AD"/>
      </p:ext>
    </p:extLst>
  </p:cmAuthor>
  <p:cmAuthor id="2" name="Amanda" initials="A" lastIdx="1" clrIdx="1">
    <p:extLst>
      <p:ext uri="{19B8F6BF-5375-455C-9EA6-DF929625EA0E}">
        <p15:presenceInfo xmlns:p15="http://schemas.microsoft.com/office/powerpoint/2012/main" userId="Aman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2DA"/>
    <a:srgbClr val="103599"/>
    <a:srgbClr val="13BDD4"/>
    <a:srgbClr val="5B9BD5"/>
    <a:srgbClr val="5AA0D5"/>
    <a:srgbClr val="BEC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104" autoAdjust="0"/>
    <p:restoredTop sz="94663"/>
  </p:normalViewPr>
  <p:slideViewPr>
    <p:cSldViewPr snapToGrid="0">
      <p:cViewPr varScale="1">
        <p:scale>
          <a:sx n="21" d="100"/>
          <a:sy n="21" d="100"/>
        </p:scale>
        <p:origin x="176" y="2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3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8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1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8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6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9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1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4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6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1706-41E4-4869-9BD1-E56DAACFA5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6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1706-41E4-4869-9BD1-E56DAACFA52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C8DE5-07E3-49F4-B157-23B3DDB3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6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人, 男, 持つ, ラケット が含まれている画像&#10;&#10;自動的に生成された説明">
            <a:extLst>
              <a:ext uri="{FF2B5EF4-FFF2-40B4-BE49-F238E27FC236}">
                <a16:creationId xmlns:a16="http://schemas.microsoft.com/office/drawing/2014/main" id="{838A34BD-B653-4F4D-936A-779EEFC86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0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ロゴ&#10;&#10;中程度の精度で自動的に生成された説明">
            <a:extLst>
              <a:ext uri="{FF2B5EF4-FFF2-40B4-BE49-F238E27FC236}">
                <a16:creationId xmlns:a16="http://schemas.microsoft.com/office/drawing/2014/main" id="{F61226FD-1D4F-534C-8A89-EAAE43953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283F8886-697A-D04C-A32D-7C9772A76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2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Web サイト が含まれている画像&#10;&#10;自動的に生成された説明">
            <a:extLst>
              <a:ext uri="{FF2B5EF4-FFF2-40B4-BE49-F238E27FC236}">
                <a16:creationId xmlns:a16="http://schemas.microsoft.com/office/drawing/2014/main" id="{B65D52AE-40CB-5E49-90F8-DCF141F08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16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9BA813E0-27FD-D54B-B66E-8F31DA2B5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69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E3DED209-FCA2-7C4C-9011-437ED1A1A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68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5052ED17-F02C-F547-ADE8-CA11031A9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28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ADED68B72633499116E0DF06D438F5" ma:contentTypeVersion="13" ma:contentTypeDescription="Create a new document." ma:contentTypeScope="" ma:versionID="1b7d4d1dc9c8f1849aa2716f122a87df">
  <xsd:schema xmlns:xsd="http://www.w3.org/2001/XMLSchema" xmlns:xs="http://www.w3.org/2001/XMLSchema" xmlns:p="http://schemas.microsoft.com/office/2006/metadata/properties" xmlns:ns3="96d836c9-9a2c-4a9d-9a8c-d9e129160c77" xmlns:ns4="a1b26218-6eb4-4032-9d4d-3df80752c2d4" targetNamespace="http://schemas.microsoft.com/office/2006/metadata/properties" ma:root="true" ma:fieldsID="a0c41c36bb37bd8d8df7b3b46f142666" ns3:_="" ns4:_="">
    <xsd:import namespace="96d836c9-9a2c-4a9d-9a8c-d9e129160c77"/>
    <xsd:import namespace="a1b26218-6eb4-4032-9d4d-3df80752c2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36c9-9a2c-4a9d-9a8c-d9e129160c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b26218-6eb4-4032-9d4d-3df80752c2d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1F6DA2-C683-4902-A370-762F9AA3A6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d836c9-9a2c-4a9d-9a8c-d9e129160c77"/>
    <ds:schemaRef ds:uri="a1b26218-6eb4-4032-9d4d-3df80752c2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DDE8C5-3A8E-4AA5-904B-8F5BA5E289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764429-53B4-4E2B-B5FB-AE10E6549FCA}">
  <ds:schemaRefs>
    <ds:schemaRef ds:uri="http://purl.org/dc/elements/1.1/"/>
    <ds:schemaRef ds:uri="http://schemas.microsoft.com/office/2006/metadata/properties"/>
    <ds:schemaRef ds:uri="96d836c9-9a2c-4a9d-9a8c-d9e129160c7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1b26218-6eb4-4032-9d4d-3df80752c2d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3181</TotalTime>
  <Words>0</Words>
  <Application>Microsoft Macintosh PowerPoint</Application>
  <PresentationFormat>ワイド画面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COJNSSCCM01V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Syam Dhanyamraju</dc:creator>
  <cp:lastModifiedBy>Shigeki Toyoda</cp:lastModifiedBy>
  <cp:revision>113</cp:revision>
  <dcterms:created xsi:type="dcterms:W3CDTF">2019-08-26T20:29:36Z</dcterms:created>
  <dcterms:modified xsi:type="dcterms:W3CDTF">2021-02-24T03:35:01Z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0x0101002AADED68B72633499116E0DF06D438F5</vt:lpwstr>
  </property>
</Properties>
</file>