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522" r:id="rId5"/>
    <p:sldId id="525" r:id="rId6"/>
    <p:sldId id="526" r:id="rId7"/>
    <p:sldId id="527" r:id="rId8"/>
    <p:sldId id="528" r:id="rId9"/>
    <p:sldId id="529" r:id="rId10"/>
    <p:sldId id="530" r:id="rId11"/>
    <p:sldId id="531" r:id="rId12"/>
    <p:sldId id="532" r:id="rId13"/>
    <p:sldId id="52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rrett Olsen" initials="JO" lastIdx="1" clrIdx="0">
    <p:extLst>
      <p:ext uri="{19B8F6BF-5375-455C-9EA6-DF929625EA0E}">
        <p15:presenceInfo xmlns:p15="http://schemas.microsoft.com/office/powerpoint/2012/main" userId="S-1-5-21-649589864-1927844760-3680758543-3940" providerId="AD"/>
      </p:ext>
    </p:extLst>
  </p:cmAuthor>
  <p:cmAuthor id="2" name="Pamela (Kelly) Smith" initials="P(S" lastIdx="19" clrIdx="1">
    <p:extLst>
      <p:ext uri="{19B8F6BF-5375-455C-9EA6-DF929625EA0E}">
        <p15:presenceInfo xmlns:p15="http://schemas.microsoft.com/office/powerpoint/2012/main" userId="S::kelly.smith@jeunessehq.com::a8915d4c-8594-4644-909a-43710fcea9a7" providerId="AD"/>
      </p:ext>
    </p:extLst>
  </p:cmAuthor>
  <p:cmAuthor id="3" name="Katherine Kummer" initials="KK" lastIdx="1" clrIdx="2">
    <p:extLst>
      <p:ext uri="{19B8F6BF-5375-455C-9EA6-DF929625EA0E}">
        <p15:presenceInfo xmlns:p15="http://schemas.microsoft.com/office/powerpoint/2012/main" userId="S::katherine.kummer@jeunessehq.com::a1e40cd6-8e0b-47de-b56f-8b87679210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A8B"/>
    <a:srgbClr val="132454"/>
    <a:srgbClr val="637DBE"/>
    <a:srgbClr val="5FA043"/>
    <a:srgbClr val="EFF7E9"/>
    <a:srgbClr val="81BF5B"/>
    <a:srgbClr val="236A22"/>
    <a:srgbClr val="B2D57B"/>
    <a:srgbClr val="80C358"/>
    <a:srgbClr val="6BAB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277E82-1693-4A0E-B050-F8157F8B0109}" v="2" dt="2021-04-13T15:33:22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6" autoAdjust="0"/>
    <p:restoredTop sz="96228"/>
  </p:normalViewPr>
  <p:slideViewPr>
    <p:cSldViewPr snapToGrid="0">
      <p:cViewPr>
        <p:scale>
          <a:sx n="49" d="100"/>
          <a:sy n="49" d="100"/>
        </p:scale>
        <p:origin x="2808" y="165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32874-C042-4698-82ED-7DB4E374E6D2}" type="datetimeFigureOut">
              <a:rPr lang="en-US" smtClean="0"/>
              <a:t>4/26/21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4422B-62F8-4E6D-AF34-087A8A10E5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2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4422B-62F8-4E6D-AF34-087A8A10E5C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3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95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28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11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61CFA47F-227D-5B42-8F94-BF217144E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E34B5F-403A-8142-98E7-0AF932F3A4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852" y="6021888"/>
            <a:ext cx="556448" cy="55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FAF0189-ECF2-6346-A9B0-8F8DA4406A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92" y="4868883"/>
            <a:ext cx="9405217" cy="143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14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61CFA47F-227D-5B42-8F94-BF217144E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97D9A3C-7350-3244-87C2-B64C44348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92" y="4868883"/>
            <a:ext cx="9405217" cy="143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03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マップ&#10;&#10;自動的に生成された説明">
            <a:extLst>
              <a:ext uri="{FF2B5EF4-FFF2-40B4-BE49-F238E27FC236}">
                <a16:creationId xmlns:a16="http://schemas.microsoft.com/office/drawing/2014/main" id="{8675DEFD-F94E-5C41-8F9A-D3A5E794F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97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EBD42D1B-A9B0-C440-AA92-DB1F87410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08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523F6FB4-479C-C94B-AC8B-C2D3B15E7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86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33AC742-1823-1E47-9F92-2BD6600D5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53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の書かれた紙&#10;&#10;自動的に生成された説明">
            <a:extLst>
              <a:ext uri="{FF2B5EF4-FFF2-40B4-BE49-F238E27FC236}">
                <a16:creationId xmlns:a16="http://schemas.microsoft.com/office/drawing/2014/main" id="{2D6E3473-8C63-C146-9B5B-9A4E16C0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1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5570454D-246F-5E42-851C-5E14CB1D8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40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379E29A-B5AA-1E46-BBD6-1E784E15B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2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BF108EB-D3CC-0645-A970-50BE33237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09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B71402EDB17D46A2672DBD71E303BB" ma:contentTypeVersion="13" ma:contentTypeDescription="Create a new document." ma:contentTypeScope="" ma:versionID="65a3cb19678c89248eb21d65dd4df513">
  <xsd:schema xmlns:xsd="http://www.w3.org/2001/XMLSchema" xmlns:xs="http://www.w3.org/2001/XMLSchema" xmlns:p="http://schemas.microsoft.com/office/2006/metadata/properties" xmlns:ns3="59f3868e-45ef-48e8-b23e-01abcb3df091" xmlns:ns4="98a6746d-e236-43c7-bda1-e8f2a19cd4dc" targetNamespace="http://schemas.microsoft.com/office/2006/metadata/properties" ma:root="true" ma:fieldsID="ccb56ed766eb3027f26776ab24a3c44f" ns3:_="" ns4:_="">
    <xsd:import namespace="59f3868e-45ef-48e8-b23e-01abcb3df091"/>
    <xsd:import namespace="98a6746d-e236-43c7-bda1-e8f2a19cd4d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f3868e-45ef-48e8-b23e-01abcb3df0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6746d-e236-43c7-bda1-e8f2a19cd4d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DA1EC5-2C9C-4565-B8D9-5A123DC977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f3868e-45ef-48e8-b23e-01abcb3df091"/>
    <ds:schemaRef ds:uri="98a6746d-e236-43c7-bda1-e8f2a19cd4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FCFBB7-3E0C-414E-B47A-AD0CFAE59623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98a6746d-e236-43c7-bda1-e8f2a19cd4dc"/>
    <ds:schemaRef ds:uri="http://schemas.microsoft.com/office/2006/metadata/properties"/>
    <ds:schemaRef ds:uri="http://schemas.microsoft.com/office/infopath/2007/PartnerControls"/>
    <ds:schemaRef ds:uri="http://purl.org/dc/terms/"/>
    <ds:schemaRef ds:uri="59f3868e-45ef-48e8-b23e-01abcb3df091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46DAC47-D99E-43D6-87C4-D951742D31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1</Words>
  <Application>Microsoft Macintosh PowerPoint</Application>
  <PresentationFormat>ワイド画面</PresentationFormat>
  <Paragraphs>1</Paragraphs>
  <Slides>10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West</dc:creator>
  <cp:lastModifiedBy>Shigeki Toyoda</cp:lastModifiedBy>
  <cp:revision>90</cp:revision>
  <dcterms:created xsi:type="dcterms:W3CDTF">2020-02-12T20:14:18Z</dcterms:created>
  <dcterms:modified xsi:type="dcterms:W3CDTF">2021-04-26T03:34:57Z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0x0101009AB71402EDB17D46A2672DBD71E303BB</vt:lpwstr>
  </property>
</Properties>
</file>