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46"/>
    <p:restoredTop sz="94663"/>
  </p:normalViewPr>
  <p:slideViewPr>
    <p:cSldViewPr snapToGrid="0" snapToObjects="1">
      <p:cViewPr varScale="1">
        <p:scale>
          <a:sx n="123" d="100"/>
          <a:sy n="123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506007-7F28-2E41-A564-7D0F385CE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803965D-144F-2D40-8525-937066B20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F3F445-4545-5948-95F0-C37C8E86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9488-88CD-EE4C-BC7A-56BA4C5FD98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02AE49-C666-1442-9EFA-4354EBC2D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97510E-8C60-6949-A5E4-27465DD0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452-C787-7349-9CDE-742064438E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18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4AD09C-6221-4447-A15F-FEBD9A292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40570E-FF3B-C44C-8196-8ADA539CF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0D5F64-4EB7-8C4A-96B5-78BF8E60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9488-88CD-EE4C-BC7A-56BA4C5FD98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B2CFDB-22FB-BF48-96DF-2F9B8A36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37E335-32B7-0548-A549-8EA1DF69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452-C787-7349-9CDE-742064438E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49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1151600-7FCE-6E4B-958C-5DBB0E0A4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E5C0E5-D940-7945-AE52-2AE8F08F9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F3AD77-8636-F543-8780-9439B210F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9488-88CD-EE4C-BC7A-56BA4C5FD98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09D7CA-A952-1C4E-8D00-B643C53E6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BA1E30-B840-D147-A06A-9A3A7624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452-C787-7349-9CDE-742064438E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73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616ECF-6ADF-CD49-A590-D59C2D86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F2F0BE-5A86-F84B-BB1B-B42D04120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CA6A24-4418-CC4C-8219-74A5D8AF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9488-88CD-EE4C-BC7A-56BA4C5FD98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580CE8-9270-F54D-8C19-60CE8187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A9D8D4-25EE-F645-8DD3-28272FE7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452-C787-7349-9CDE-742064438E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12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99408F-614C-F447-9A55-CBDF492E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3F1012-0932-1D47-B08D-A8DFC4DE3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A4851E-79E5-1541-ADF3-44599F26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9488-88CD-EE4C-BC7A-56BA4C5FD98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C730E7-D4E6-524A-9D2B-082BF4DA8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601283-C0CA-7F46-A83B-9A65397C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452-C787-7349-9CDE-742064438E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01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ABA3B3-A4E6-244E-9DBE-85973104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C2D7F8-A2A7-5540-9DD6-8321D8FDC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69C0F-1952-6E43-8571-2D394ADC6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E1AABF-44A9-6A40-8CE0-CE441AA2B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9488-88CD-EE4C-BC7A-56BA4C5FD98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F47449D-ED1F-3C4D-B059-43A31249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794CDD-9282-D54A-B9AC-2A8AA2AA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452-C787-7349-9CDE-742064438E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80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C393AA-0547-CC43-968C-71191442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AAA6B2-DE22-1245-85B4-3CE57DBC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CE5FF9-11B2-FD46-91AA-EA1325EF7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DA01424-1926-7343-A6F0-BEE3F7D13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52D9EF6-AB1C-FB46-8F5E-F5BBCC3DA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75B6C1C-FF05-E443-AB48-94A279C1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9488-88CD-EE4C-BC7A-56BA4C5FD98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E3C6A16-739A-5644-97B6-423C43EB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2681712-3BD8-4E47-A93C-908F9062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452-C787-7349-9CDE-742064438E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7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B1EC58-0A55-4246-A094-C37F5D24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876EC9-1598-F941-ADF2-81FF20F2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9488-88CD-EE4C-BC7A-56BA4C5FD98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8BFD3D5-A939-5040-B8C5-5B441838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040F47-4112-5543-9F22-BE939461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452-C787-7349-9CDE-742064438E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64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2087801-52F5-2C43-B0F4-4AF90F539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9488-88CD-EE4C-BC7A-56BA4C5FD98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3D9DC3B-52CB-8946-A92B-1CA0F382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8E5624-7BFD-8545-8EEE-FE8CC753C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452-C787-7349-9CDE-742064438E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57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9EC4CD-C6C4-2743-B48D-72A5528C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91EEBD-8AB7-AC45-8B6D-3F66C20AF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F11875B-C2B2-5440-9526-6CB3E8E0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3CBF43-3E03-A544-986F-79F2EA9B3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9488-88CD-EE4C-BC7A-56BA4C5FD98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0217B5-756C-2540-880E-298535DA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895DC4-06D4-D148-A448-B90239D9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452-C787-7349-9CDE-742064438E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96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97A5BA-EB9D-A243-81C0-E2D6900B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6F9D3D4-AB52-7A4E-A26B-1EED0A925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66A8D5F-051B-274F-936F-35C06014B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E8387C-E9A1-DE44-A6C6-BB1E80C7C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9488-88CD-EE4C-BC7A-56BA4C5FD98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C49140-CC09-094F-864F-E9334A36D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759F41-D515-9748-845A-5331C519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452-C787-7349-9CDE-742064438E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58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C5F955C-1C8F-6C43-978B-D0358C0E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847F3A-DD2F-AF48-AB9D-0369BA23A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CAAB42-E878-544D-8BA1-DEC14A2A0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09488-88CD-EE4C-BC7A-56BA4C5FD98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1E424E-269E-3F42-95B8-1BFBE7266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857D59-772A-2B4E-BC63-BC8D5D7E0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B2452-C787-7349-9CDE-742064438E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ポーズをとる女性たち&#10;&#10;自動的に生成された説明">
            <a:extLst>
              <a:ext uri="{FF2B5EF4-FFF2-40B4-BE49-F238E27FC236}">
                <a16:creationId xmlns:a16="http://schemas.microsoft.com/office/drawing/2014/main" id="{FBB8B6D3-FCE2-D14A-89D1-9CF0EA1C2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07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73CB642B-1A56-564A-8799-93A97F3D4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82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80F10E07-FB4B-574A-8CA5-54CD932D1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0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9026C545-07EC-9642-A847-F1B6BCB27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38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AB0A3E3F-A423-F74F-8A3A-51048E2B7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35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B875D1BE-D2FA-7844-AE55-D5B557418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00A4FCD1-50C0-5140-94A2-C1B7061D3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92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8731552-8275-154A-B227-B116C4353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89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28BBBDD7-E80E-1547-94DC-F44E7AB8A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27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22CEEDD-21D9-EC46-B7EB-CA14FB8AB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98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EE2F80C2-DE14-4A44-94AE-627760D24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6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CD48CE22-2325-3D4D-B3A5-D34491905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06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C078284E-57A8-434E-9490-4A7089B4C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6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&#10;&#10;自動的に生成された説明">
            <a:extLst>
              <a:ext uri="{FF2B5EF4-FFF2-40B4-BE49-F238E27FC236}">
                <a16:creationId xmlns:a16="http://schemas.microsoft.com/office/drawing/2014/main" id="{94ED926C-3021-D64F-BC1A-BC46CA338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&#10;&#10;自動的に生成された説明">
            <a:extLst>
              <a:ext uri="{FF2B5EF4-FFF2-40B4-BE49-F238E27FC236}">
                <a16:creationId xmlns:a16="http://schemas.microsoft.com/office/drawing/2014/main" id="{FD5B2D6A-B83B-BD4B-9FDC-588BDF3E3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8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&#10;&#10;低い精度で自動的に生成された説明">
            <a:extLst>
              <a:ext uri="{FF2B5EF4-FFF2-40B4-BE49-F238E27FC236}">
                <a16:creationId xmlns:a16="http://schemas.microsoft.com/office/drawing/2014/main" id="{8DE93A54-3D08-4C4B-B1D8-B1BFFBD53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0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436A21B3-DA6A-FC48-8248-E818CD340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2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自動的に生成された説明">
            <a:extLst>
              <a:ext uri="{FF2B5EF4-FFF2-40B4-BE49-F238E27FC236}">
                <a16:creationId xmlns:a16="http://schemas.microsoft.com/office/drawing/2014/main" id="{F40BE7CC-4F4C-E342-AEF7-EB11E54B2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2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E2B9AAA0-1AFC-EE41-BA55-873D03937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7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&#10;&#10;中程度の精度で自動的に生成された説明">
            <a:extLst>
              <a:ext uri="{FF2B5EF4-FFF2-40B4-BE49-F238E27FC236}">
                <a16:creationId xmlns:a16="http://schemas.microsoft.com/office/drawing/2014/main" id="{CE077A3A-07F6-874A-B124-B9F9AEFA6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1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ワイド画面</PresentationFormat>
  <Paragraphs>0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4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Shigeki Toyoda</dc:creator>
  <cp:lastModifiedBy>Shigeki Toyoda</cp:lastModifiedBy>
  <cp:revision>1</cp:revision>
  <dcterms:created xsi:type="dcterms:W3CDTF">2021-06-14T03:16:22Z</dcterms:created>
  <dcterms:modified xsi:type="dcterms:W3CDTF">2021-06-14T03:19:05Z</dcterms:modified>
</cp:coreProperties>
</file>