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5"/>
    <p:restoredTop sz="94663"/>
  </p:normalViewPr>
  <p:slideViewPr>
    <p:cSldViewPr snapToGrid="0" snapToObjects="1">
      <p:cViewPr varScale="1">
        <p:scale>
          <a:sx n="97" d="100"/>
          <a:sy n="97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5839D7-5310-6D4F-B567-3C728DF95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652708-053A-464D-8C4A-9850D1DDE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5F868E-740E-434D-8DF5-AECA12E9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3BEE75-464A-4D4B-A748-FA0FAB56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A1DBB8-1A9A-B64F-8E11-E943A43E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41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C294D2-463D-5745-85F9-074426CA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A688CA-19AB-8941-9451-8FB423D57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BBF3B7-AABF-174A-BC74-E5A098B9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C0D448-3FBD-354F-96C7-D52EF0D7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0610F2-544E-8C4A-8337-25998819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8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263658-2594-1949-AADC-8B0835416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FDBEA6-F8CE-E14D-A441-2CAACE0D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7EA1E6-E377-E143-A8A5-5F975A86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35B578-8366-FF4F-9E3A-61565189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F598E3-D609-5B44-AF3E-1ECB2A94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77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1775D6-48B3-094A-AAAB-EE467895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441E62-8A18-2B48-8FCB-4364D2949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97E4C2-8BB4-BF4B-B0F9-7E687814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1C086C-D651-7343-9386-32A9315C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0F6B05-8C4C-8241-936C-C0B92267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3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D8005-2D6F-934C-B27E-054CE3A0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1AC479-035F-564E-998D-B86926B6A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91A01A-D372-1741-82C0-7E2FF921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F4F0E4-DC68-3547-9A62-5B71FB83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FF6F18-C589-7947-B128-263F0606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1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C3463-5FDC-CF43-896C-072DA54D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DBD13B-24C4-FC4D-BEA9-F2D7B4441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DF39AB-0124-9D4B-8956-2380C6636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19E873-18A3-7F4A-B7BB-C0A968CC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8644FF-074A-BF40-8417-F2F4EFCF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A4C3B-FE81-3747-ACE8-A852D70D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14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795A86-B31B-A847-9D4B-4905B749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D82E54-DFFD-4240-B00A-38CB7E427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3B75D2-9753-C940-8BE5-E5681FACD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9BFFF0-9F4E-224A-95D5-A9361B3B6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3C6B3F-DBF7-944C-B902-FBC4DD966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EFDDCB-F311-4640-A4FD-645BCEE4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10B0B6A-B17C-9F42-9AE1-6783BF36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BD4B400-D938-D84B-9770-AFF1D39F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7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A75AC-F1C3-EC4E-B1BA-C0EC7050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9E25D9-D921-914E-8FE2-E204FEF1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D141D9-6C2F-D547-A231-2AE6A42E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5CD6A8-6CA3-A049-B19E-60A88189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2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BA713B-F4F5-1341-B5B3-A88DE333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A4151C-3F91-9D4A-AAAE-63B2CA11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6F1FD6-9947-1048-A427-ECED2113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68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738D1-9C60-6343-83C3-2B7E5025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61AC2F-A700-414E-8AFB-0052037F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5FF8A7-6348-4A4A-8234-7EF5327C3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1EFD30-E2AA-C641-8F94-D04D3056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968E8F-B5EF-F842-AE25-1445341B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DEC256-8240-534F-9BBD-B8B64F5F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0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BA36D-C63D-5644-9375-C198F120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78C2E3-AF7D-4F46-9FBF-2F6C3BC18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B701B3-8D12-014C-9C6E-C7E659746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B9AE78-D681-9F46-8DAF-9315FC8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FDAE66-0E1B-C644-ACD1-4F5A7092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5F42BE-A5DB-1545-9237-4A8DBE0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31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2B877A3-4EA2-2446-A22A-5050EC91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AAF43F-75D8-DD42-B802-B63E3BAC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A3C03C-CE1B-F440-AAC7-77BFC3909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B0D55-BE5C-244A-ACBA-374108DC0A17}" type="datetimeFigureOut">
              <a:rPr kumimoji="1" lang="ja-JP" altLang="en-US" smtClean="0"/>
              <a:t>2021/11/2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FAA33C-8C5C-654A-B452-6D9DFD458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A6E44C-B744-AE40-BB69-556BC781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5EB3-DF22-544D-8EB2-E0775421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43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メガネをかけている女性&#10;&#10;自動的に生成された説明">
            <a:extLst>
              <a:ext uri="{FF2B5EF4-FFF2-40B4-BE49-F238E27FC236}">
                <a16:creationId xmlns:a16="http://schemas.microsoft.com/office/drawing/2014/main" id="{34472778-786C-6148-B77A-7C2223E1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F08E90F3-CE6C-E949-8736-96B2D23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6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56ECBBC1-871E-5E4E-9DF8-AAA985BE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9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2161142D-3187-3B4F-88FD-4A8DE6D3B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6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メガネをかけている女性&#10;&#10;自動的に生成された説明">
            <a:extLst>
              <a:ext uri="{FF2B5EF4-FFF2-40B4-BE49-F238E27FC236}">
                <a16:creationId xmlns:a16="http://schemas.microsoft.com/office/drawing/2014/main" id="{582FB4AA-7580-134E-BEF3-4CB66460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EC7A3A84-D0F6-2A47-BC64-F0FD820A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6E43E8AC-6139-C247-9D37-A7A13C80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833FE61A-E23A-0A48-8401-1B5A1BFA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E66B61D6-6A58-4E43-84B5-6824F0154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Web サイト&#10;&#10;低い精度で自動的に生成された説明">
            <a:extLst>
              <a:ext uri="{FF2B5EF4-FFF2-40B4-BE49-F238E27FC236}">
                <a16:creationId xmlns:a16="http://schemas.microsoft.com/office/drawing/2014/main" id="{71CA5A7F-9583-164D-9CF0-92E5AA0A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Web サイト&#10;&#10;中程度の精度で自動的に生成された説明">
            <a:extLst>
              <a:ext uri="{FF2B5EF4-FFF2-40B4-BE49-F238E27FC236}">
                <a16:creationId xmlns:a16="http://schemas.microsoft.com/office/drawing/2014/main" id="{AC602749-AF00-834A-9FB5-D5365A0E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B1E09491-A51B-524E-965D-251C16C1A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FE5A9B58-2E08-1E4D-8312-1D97F614A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8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ワイド画面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Toyoda</dc:creator>
  <cp:lastModifiedBy>Shigeki Toyoda</cp:lastModifiedBy>
  <cp:revision>3</cp:revision>
  <dcterms:created xsi:type="dcterms:W3CDTF">2021-10-30T11:05:48Z</dcterms:created>
  <dcterms:modified xsi:type="dcterms:W3CDTF">2021-11-02T01:46:14Z</dcterms:modified>
</cp:coreProperties>
</file>