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4A90-E37B-4958-8C0F-F8525E37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963746-595B-4559-A397-A3AE058A8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0AA-7CED-4CDC-9008-7346AA458C3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300E8-56FB-4AD2-BFF0-7FAA97ED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9FADC-D46F-4D5A-A5E0-12167211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740CA-AE8B-4E74-B307-841FAA0E9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6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2E42B-CA3B-4CEE-AD98-C758AC66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9F038-BBA3-4757-9EC0-EC8E5456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FCA9D-2C4E-49BB-9BAB-3221C077A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80AA-7CED-4CDC-9008-7346AA458C3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3A434-179F-42B1-A4E4-1882F28A2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39847-9344-4611-AB61-4465F2D0D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40CA-AE8B-4E74-B307-841FAA0E9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1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AB1F71-26B3-43CA-AE30-8E65A25F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6A3E6-617C-457A-AD75-7B93F90F1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98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BD4092-60BF-487F-8448-FDB5AE9D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F57C8-C09B-484B-AFB1-DE5E0E5FB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7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1BDBC-CAF2-45A3-98DB-B49F881E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8BF1B-02D8-46ED-AA15-E434610AD2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54C4BD-D42A-43E5-AAD0-06AF8A21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D0E1F-546E-416A-B5B7-D8174AF49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9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EDC74-DB97-455A-B65A-6A6EAC7C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A196B-7481-42A1-BB77-10120CF4C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79FAF5-2621-468A-86FF-51309AD32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BF8D3-0CAB-418D-AAE3-D0BC1B023F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6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D8381B-80BF-40F5-9386-E13BB736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0B0BB-0725-4346-8074-9EC30CEC6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5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FE07AB-C2A9-4FFD-8A40-C43A58DC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A0904-AF51-49C4-817C-2ADEB0FAD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610DD1-1C8A-4761-832A-4F0D9B70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F31B4-5EC7-441D-816E-AFAD54EDB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A3752-4684-43EF-A7B9-2900CDBD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1DAA6-D957-4A38-AE78-4C00E49DA8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C9B993-2293-4C38-A545-0EDA9673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15B23-EFDA-4DDC-97FC-A7C375E55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5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045F47-98E0-4A07-8004-C30346C1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3ADBD-4A28-4595-B835-70340A1EF0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9F67A7-85FA-498E-9018-AEC6CB08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8E004-E9D5-42F7-9505-AB399FE11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4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00DA63-4DCB-420B-B6DC-45863352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CD450-8004-4AAB-9706-F3A3B1361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6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EA01CD-8E36-44AF-AAB8-F24A83E5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88112C-B328-4DB8-8E1E-A6844FC3E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1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F2716-5EB4-4F81-A50D-12B4D253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3F797-3427-4229-9864-0CBA36BF7F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48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E8D316-A420-4476-8A0A-06AC7647E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A0EAE-5A50-43F9-926C-EA356DCBF5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41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Hena Cengic</dc:creator>
  <cp:lastModifiedBy>Hena Cengic</cp:lastModifiedBy>
  <cp:revision>1</cp:revision>
  <dcterms:created xsi:type="dcterms:W3CDTF">2022-02-14T13:06:42Z</dcterms:created>
  <dcterms:modified xsi:type="dcterms:W3CDTF">2022-02-14T13:06:42Z</dcterms:modified>
</cp:coreProperties>
</file>