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47"/>
    <p:restoredTop sz="96197"/>
  </p:normalViewPr>
  <p:slideViewPr>
    <p:cSldViewPr snapToGrid="0" snapToObjects="1">
      <p:cViewPr varScale="1">
        <p:scale>
          <a:sx n="94" d="100"/>
          <a:sy n="94" d="100"/>
        </p:scale>
        <p:origin x="232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480F42-700A-DD48-B5EE-425B3B60E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6A818E1-BB8B-424B-AE91-08FFEB317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DB409E-AA25-6A4A-B8A6-62A18B7C1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159A-8A06-1648-811E-B2FA172CA78D}" type="datetimeFigureOut">
              <a:rPr kumimoji="1" lang="ja-JP" altLang="en-US" smtClean="0"/>
              <a:t>2022/2/12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6BE5FB-FCE8-184A-A364-AEF74FB86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FE9812-11A6-3045-B50E-5172DC6BC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3EB-597D-F74A-AFE1-9EE95306B7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96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8A26F9-0E95-5D4D-BBCD-C030D004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97D2CD8-0D68-5244-85E3-D3E1A6716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7ED5D2-B295-4048-BE4F-DDCC894B1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159A-8A06-1648-811E-B2FA172CA78D}" type="datetimeFigureOut">
              <a:rPr kumimoji="1" lang="ja-JP" altLang="en-US" smtClean="0"/>
              <a:t>2022/2/12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A07FC12-786D-C14F-A7A4-862965B9D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A4A59F-929C-6B4D-9CBE-A112551EB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3EB-597D-F74A-AFE1-9EE95306B7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83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D0CDCDF-66B6-4144-BA5B-EFDCECF32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9FCCF54-864D-914E-9C66-1689CC622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62D2A9-4303-CC44-BB19-CADDABAE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159A-8A06-1648-811E-B2FA172CA78D}" type="datetimeFigureOut">
              <a:rPr kumimoji="1" lang="ja-JP" altLang="en-US" smtClean="0"/>
              <a:t>2022/2/12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96F04D1-FFC7-5044-A03C-9D9F6E09E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F189FC-B958-3B46-A8B8-16F535CFA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3EB-597D-F74A-AFE1-9EE95306B7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5940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AC57D6-4E85-F447-A5DE-232C560D1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73AAAE-23C4-7F43-83B2-CE33D7F93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B3B31A-3717-0845-BAE6-715A83998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159A-8A06-1648-811E-B2FA172CA78D}" type="datetimeFigureOut">
              <a:rPr kumimoji="1" lang="ja-JP" altLang="en-US" smtClean="0"/>
              <a:t>2022/2/12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270E37-2990-5547-8340-68EE0A149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0845ED-A67E-F14F-89B0-3E2D17DE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3EB-597D-F74A-AFE1-9EE95306B7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321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A158CE-3862-994E-BD3A-71731068C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55091F3-FB3F-5747-8EC6-31E6419CB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50C4D6-45DF-2F4F-9FED-E78D8C58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159A-8A06-1648-811E-B2FA172CA78D}" type="datetimeFigureOut">
              <a:rPr kumimoji="1" lang="ja-JP" altLang="en-US" smtClean="0"/>
              <a:t>2022/2/12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C27C86-DEE5-2546-A864-613D4CD16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1858A6-5E17-AB4F-A0B9-64F1A813E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3EB-597D-F74A-AFE1-9EE95306B7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4991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656751-78EC-E046-8CCD-6E4F2A32E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627FB6-9761-8B4F-89AF-631354708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0124E77-FB79-F94B-A0F4-3F750EB53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BD7152F-C39C-3841-9FB6-03A94CEF8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159A-8A06-1648-811E-B2FA172CA78D}" type="datetimeFigureOut">
              <a:rPr kumimoji="1" lang="ja-JP" altLang="en-US" smtClean="0"/>
              <a:t>2022/2/12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1CCCAAB-21EC-754C-9610-98DA54770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FEEE76-D1DE-BD4E-ACBF-6EFEB13AC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3EB-597D-F74A-AFE1-9EE95306B7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858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4136CC-7D2D-1443-BF64-92362338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DEBB366-2C72-474F-AE28-DA4DA4F42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B0CEEF2-9D01-4942-8EBB-A3F46FBB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EE0DDB2-22F2-044A-B8FB-F0E0D0C2E7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5CC1260-492E-3C4B-B69A-91533BCDE0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AAEA908-E918-6245-9552-076819189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159A-8A06-1648-811E-B2FA172CA78D}" type="datetimeFigureOut">
              <a:rPr kumimoji="1" lang="ja-JP" altLang="en-US" smtClean="0"/>
              <a:t>2022/2/12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A907DDA-24C4-3B4F-B0DD-74ACBD0FD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C75ACD6-BBA8-1C48-B326-AA988CFC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3EB-597D-F74A-AFE1-9EE95306B7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2810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69D80F-3E75-8244-AD42-CDE7B6419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CF78C72-8ECE-2D44-BC33-60F8E130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159A-8A06-1648-811E-B2FA172CA78D}" type="datetimeFigureOut">
              <a:rPr kumimoji="1" lang="ja-JP" altLang="en-US" smtClean="0"/>
              <a:t>2022/2/12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344BC39-079B-2A4D-8629-CA2EE6C5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BA3A44F-A8B5-0943-9B20-6890B48B6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3EB-597D-F74A-AFE1-9EE95306B7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781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775F25E-5F5B-9346-8D34-C0CF67E7E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159A-8A06-1648-811E-B2FA172CA78D}" type="datetimeFigureOut">
              <a:rPr kumimoji="1" lang="ja-JP" altLang="en-US" smtClean="0"/>
              <a:t>2022/2/12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F486797-9380-D749-81A1-90CCC1574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33AECB-ED13-3842-BA23-056259CE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3EB-597D-F74A-AFE1-9EE95306B7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3926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8B44DD-788D-7141-AFE5-144AEB198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375057-B48B-1343-B80F-A91A4704D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A815111-DD02-BB45-BD41-322F80CDE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8093C8B-BC81-E242-A0C1-82B0129D4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159A-8A06-1648-811E-B2FA172CA78D}" type="datetimeFigureOut">
              <a:rPr kumimoji="1" lang="ja-JP" altLang="en-US" smtClean="0"/>
              <a:t>2022/2/12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BD9D41-1833-3841-8ED4-E03FD571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DEE7944-11B3-7F4E-A908-260D7BD4E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3EB-597D-F74A-AFE1-9EE95306B7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2777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A29053-F7BA-194F-889A-7F775D62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4014946-1786-C04F-A46E-988A751A63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5102821-4A17-5E49-93E8-547E7B450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C899582-3057-1546-8CC1-8DD3026B2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159A-8A06-1648-811E-B2FA172CA78D}" type="datetimeFigureOut">
              <a:rPr kumimoji="1" lang="ja-JP" altLang="en-US" smtClean="0"/>
              <a:t>2022/2/12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CD64BEB-16EB-E441-AA4D-5D2755B79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8389A9E-282C-6841-B5ED-8C2E06CF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3EB-597D-F74A-AFE1-9EE95306B7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733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D840F3F-34B1-1D45-925E-AE09CE447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D7F9677-BFE2-3649-8002-382550DD6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BC4682-233E-F444-81A6-4C3225E0BC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7159A-8A06-1648-811E-B2FA172CA78D}" type="datetimeFigureOut">
              <a:rPr kumimoji="1" lang="ja-JP" altLang="en-US" smtClean="0"/>
              <a:t>2022/2/12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F9B823C-9F6A-C840-A125-6768B5F7A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C64501F-01B9-8A48-81B6-38D20570E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623EB-597D-F74A-AFE1-9EE95306B7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813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ポーズをとる男性たち&#10;&#10;自動的に生成された説明">
            <a:extLst>
              <a:ext uri="{FF2B5EF4-FFF2-40B4-BE49-F238E27FC236}">
                <a16:creationId xmlns:a16="http://schemas.microsoft.com/office/drawing/2014/main" id="{C92A78A7-601C-B246-9A9E-53D43353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8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中程度の精度で自動的に生成された説明">
            <a:extLst>
              <a:ext uri="{FF2B5EF4-FFF2-40B4-BE49-F238E27FC236}">
                <a16:creationId xmlns:a16="http://schemas.microsoft.com/office/drawing/2014/main" id="{D942866E-56AD-D347-9B21-2A4D59EA5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74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低い精度で自動的に生成された説明">
            <a:extLst>
              <a:ext uri="{FF2B5EF4-FFF2-40B4-BE49-F238E27FC236}">
                <a16:creationId xmlns:a16="http://schemas.microsoft.com/office/drawing/2014/main" id="{7D704D01-2AF5-444C-AB82-A2A4EC76E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46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自動的に生成された説明">
            <a:extLst>
              <a:ext uri="{FF2B5EF4-FFF2-40B4-BE49-F238E27FC236}">
                <a16:creationId xmlns:a16="http://schemas.microsoft.com/office/drawing/2014/main" id="{43271BDA-5EB9-D745-A46A-41BFBBC42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05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4670DBBB-28D7-444C-B5A7-C2E710F51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B7450F15-E2AA-FC43-8E5D-C924AB06E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28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38A3EFA-E435-BC46-8DC1-B3B895568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79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BA8E1DFF-0AF3-0B4C-98E1-817B07BB4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93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F7473C3F-ABB4-7E46-9DF0-127244B25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42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438BC60-6281-E446-8140-853A3DDC7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94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55C1005E-3423-3942-A8A5-526B35761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31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自動的に生成された説明">
            <a:extLst>
              <a:ext uri="{FF2B5EF4-FFF2-40B4-BE49-F238E27FC236}">
                <a16:creationId xmlns:a16="http://schemas.microsoft.com/office/drawing/2014/main" id="{76D13F06-1B1B-514C-A860-D4F5F8D6C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50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自動的に生成された説明">
            <a:extLst>
              <a:ext uri="{FF2B5EF4-FFF2-40B4-BE49-F238E27FC236}">
                <a16:creationId xmlns:a16="http://schemas.microsoft.com/office/drawing/2014/main" id="{427762FD-6311-A048-AE4E-A3191411C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21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797513C2-0B3B-5D4D-A6F1-EE8B26008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6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中程度の精度で自動的に生成された説明">
            <a:extLst>
              <a:ext uri="{FF2B5EF4-FFF2-40B4-BE49-F238E27FC236}">
                <a16:creationId xmlns:a16="http://schemas.microsoft.com/office/drawing/2014/main" id="{B52EA87C-9EBB-C84D-9C78-81058415A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85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自動的に生成された説明">
            <a:extLst>
              <a:ext uri="{FF2B5EF4-FFF2-40B4-BE49-F238E27FC236}">
                <a16:creationId xmlns:a16="http://schemas.microsoft.com/office/drawing/2014/main" id="{CF39A839-3B1A-5E4A-B93A-7E6926CBF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26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079485EF-51E9-5649-B462-62B1FED12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12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ワイド画面</PresentationFormat>
  <Paragraphs>0</Paragraphs>
  <Slides>17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1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Shigeki Toyoda</dc:creator>
  <cp:lastModifiedBy>Shigeki Toyoda</cp:lastModifiedBy>
  <cp:revision>2</cp:revision>
  <dcterms:created xsi:type="dcterms:W3CDTF">2022-02-11T15:12:35Z</dcterms:created>
  <dcterms:modified xsi:type="dcterms:W3CDTF">2022-02-11T15:14:58Z</dcterms:modified>
</cp:coreProperties>
</file>