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(Kelly) Smith" initials="P(S" lastIdx="18" clrIdx="0">
    <p:extLst>
      <p:ext uri="{19B8F6BF-5375-455C-9EA6-DF929625EA0E}">
        <p15:presenceInfo xmlns:p15="http://schemas.microsoft.com/office/powerpoint/2012/main" userId="S::kelly.smith@jeunessehq.com::a8915d4c-8594-4644-909a-43710fcea9a7" providerId="AD"/>
      </p:ext>
    </p:extLst>
  </p:cmAuthor>
  <p:cmAuthor id="2" name="Amanda" initials="A" lastIdx="1" clrIdx="1">
    <p:extLst>
      <p:ext uri="{19B8F6BF-5375-455C-9EA6-DF929625EA0E}">
        <p15:presenceInfo xmlns:p15="http://schemas.microsoft.com/office/powerpoint/2012/main" userId="Amanda" providerId="None"/>
      </p:ext>
    </p:extLst>
  </p:cmAuthor>
  <p:cmAuthor id="3" name="Hena Cengic" initials="HC" lastIdx="8" clrIdx="2">
    <p:extLst>
      <p:ext uri="{19B8F6BF-5375-455C-9EA6-DF929625EA0E}">
        <p15:presenceInfo xmlns:p15="http://schemas.microsoft.com/office/powerpoint/2012/main" userId="S::Hena.Cengic@jeunessehq.com::b21c8404-6f1a-4d71-b149-15cda50905ee" providerId="AD"/>
      </p:ext>
    </p:extLst>
  </p:cmAuthor>
  <p:cmAuthor id="4" name="Megan Hoeppner" initials="MH" lastIdx="8" clrIdx="3">
    <p:extLst>
      <p:ext uri="{19B8F6BF-5375-455C-9EA6-DF929625EA0E}">
        <p15:presenceInfo xmlns:p15="http://schemas.microsoft.com/office/powerpoint/2012/main" userId="S::megan.hoeppner@jeunessehq.com::6a895209-4450-425c-abd2-86f4a49cec16" providerId="AD"/>
      </p:ext>
    </p:extLst>
  </p:cmAuthor>
  <p:cmAuthor id="5" name="Lynne Riffenburgh" initials="LR" lastIdx="1" clrIdx="4">
    <p:extLst>
      <p:ext uri="{19B8F6BF-5375-455C-9EA6-DF929625EA0E}">
        <p15:presenceInfo xmlns:p15="http://schemas.microsoft.com/office/powerpoint/2012/main" userId="S::lynne.riffenburgh@jeunessehq.com::2767f2c8-3ab8-4356-be26-38c1793e5d3b" providerId="AD"/>
      </p:ext>
    </p:extLst>
  </p:cmAuthor>
  <p:cmAuthor id="6" name="Diego Bezerra" initials="DB" lastIdx="1" clrIdx="5">
    <p:extLst>
      <p:ext uri="{19B8F6BF-5375-455C-9EA6-DF929625EA0E}">
        <p15:presenceInfo xmlns:p15="http://schemas.microsoft.com/office/powerpoint/2012/main" userId="S::diego.bezerra@JeunesseHQ.com::655df1aa-f35a-4e11-b17a-f4617c421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599"/>
    <a:srgbClr val="3EA2DA"/>
    <a:srgbClr val="13BDD4"/>
    <a:srgbClr val="5B9BD5"/>
    <a:srgbClr val="5AA0D5"/>
    <a:srgbClr val="BEC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 autoAdjust="0"/>
    <p:restoredTop sz="94582"/>
  </p:normalViewPr>
  <p:slideViewPr>
    <p:cSldViewPr snapToGrid="0">
      <p:cViewPr varScale="1">
        <p:scale>
          <a:sx n="115" d="100"/>
          <a:sy n="115" d="100"/>
        </p:scale>
        <p:origin x="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BB00F-35A4-B544-87D6-7362CB7CF817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E0B8-5BFD-514C-A549-55E495B8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3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1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1706-41E4-4869-9BD1-E56DAACFA524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, 持つ, ラケット が含まれている画像&#10;&#10;自動的に生成された説明">
            <a:extLst>
              <a:ext uri="{FF2B5EF4-FFF2-40B4-BE49-F238E27FC236}">
                <a16:creationId xmlns:a16="http://schemas.microsoft.com/office/drawing/2014/main" id="{80070B93-054B-344B-AEF5-3AF380F8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7A396AF7-386A-474C-9AE7-441A4B34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タイムライン&#10;&#10;自動的に生成された説明">
            <a:extLst>
              <a:ext uri="{FF2B5EF4-FFF2-40B4-BE49-F238E27FC236}">
                <a16:creationId xmlns:a16="http://schemas.microsoft.com/office/drawing/2014/main" id="{B43D88C9-1463-3E4A-B4C9-B6465E0F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8224AC10-EEC5-7E47-A9B1-6A2E9382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287C09E-2F8D-BD4B-823C-CCA9651C8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7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D0F58C1-1AE3-8545-8584-F6B5F4860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ADED68B72633499116E0DF06D438F5" ma:contentTypeVersion="14" ma:contentTypeDescription="Create a new document." ma:contentTypeScope="" ma:versionID="b9788995258102bb472b8553f62b0460">
  <xsd:schema xmlns:xsd="http://www.w3.org/2001/XMLSchema" xmlns:xs="http://www.w3.org/2001/XMLSchema" xmlns:p="http://schemas.microsoft.com/office/2006/metadata/properties" xmlns:ns3="96d836c9-9a2c-4a9d-9a8c-d9e129160c77" xmlns:ns4="a1b26218-6eb4-4032-9d4d-3df80752c2d4" targetNamespace="http://schemas.microsoft.com/office/2006/metadata/properties" ma:root="true" ma:fieldsID="158261412c487976a70224e3a3763c19" ns3:_="" ns4:_="">
    <xsd:import namespace="96d836c9-9a2c-4a9d-9a8c-d9e129160c77"/>
    <xsd:import namespace="a1b26218-6eb4-4032-9d4d-3df80752c2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36c9-9a2c-4a9d-9a8c-d9e129160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26218-6eb4-4032-9d4d-3df80752c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64429-53B4-4E2B-B5FB-AE10E6549FCA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1b26218-6eb4-4032-9d4d-3df80752c2d4"/>
    <ds:schemaRef ds:uri="http://purl.org/dc/terms/"/>
    <ds:schemaRef ds:uri="96d836c9-9a2c-4a9d-9a8c-d9e129160c7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DDE8C5-3A8E-4AA5-904B-8F5BA5E289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D4BCD7-A131-4987-AA6B-27BF552C0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836c9-9a2c-4a9d-9a8c-d9e129160c77"/>
    <ds:schemaRef ds:uri="a1b26218-6eb4-4032-9d4d-3df80752c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0</Words>
  <Application>Microsoft Macintosh PowerPoint</Application>
  <PresentationFormat>ワイド画面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COJNSSCCM01V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Syam Dhanyamraju</dc:creator>
  <cp:lastModifiedBy>Shigeki Toyoda</cp:lastModifiedBy>
  <cp:revision>120</cp:revision>
  <dcterms:created xsi:type="dcterms:W3CDTF">2019-08-26T20:29:36Z</dcterms:created>
  <dcterms:modified xsi:type="dcterms:W3CDTF">2022-03-30T10:10:12Z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0x0101002AADED68B72633499116E0DF06D438F5</vt:lpwstr>
  </property>
</Properties>
</file>