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arrett Olsen" initials="JO" lastIdx="15" clrIdx="6">
    <p:extLst>
      <p:ext uri="{19B8F6BF-5375-455C-9EA6-DF929625EA0E}">
        <p15:presenceInfo xmlns:p15="http://schemas.microsoft.com/office/powerpoint/2012/main" userId="S-1-5-21-649589864-1927844760-3680758543-3940" providerId="AD"/>
      </p:ext>
    </p:extLst>
  </p:cmAuthor>
  <p:cmAuthor id="1" name="Doug Whitehead" initials="DougW" lastIdx="19" clrIdx="0">
    <p:extLst>
      <p:ext uri="{19B8F6BF-5375-455C-9EA6-DF929625EA0E}">
        <p15:presenceInfo xmlns:p15="http://schemas.microsoft.com/office/powerpoint/2012/main" userId="Doug Whitehead" providerId="None"/>
      </p:ext>
    </p:extLst>
  </p:cmAuthor>
  <p:cmAuthor id="8" name="Pamela (Kelly) Smith" initials="P(S" lastIdx="25" clrIdx="7">
    <p:extLst>
      <p:ext uri="{19B8F6BF-5375-455C-9EA6-DF929625EA0E}">
        <p15:presenceInfo xmlns:p15="http://schemas.microsoft.com/office/powerpoint/2012/main" userId="S::kelly.smith@jeunessehq.com::a8915d4c-8594-4644-909a-43710fcea9a7" providerId="AD"/>
      </p:ext>
    </p:extLst>
  </p:cmAuthor>
  <p:cmAuthor id="2" name="Tonia Garrett" initials="TG" lastIdx="2" clrIdx="1">
    <p:extLst>
      <p:ext uri="{19B8F6BF-5375-455C-9EA6-DF929625EA0E}">
        <p15:presenceInfo xmlns:p15="http://schemas.microsoft.com/office/powerpoint/2012/main" userId="S-1-5-21-649589864-1927844760-3680758543-3032" providerId="AD"/>
      </p:ext>
    </p:extLst>
  </p:cmAuthor>
  <p:cmAuthor id="9" name="Katherine Kummer" initials="KK" lastIdx="33" clrIdx="8">
    <p:extLst>
      <p:ext uri="{19B8F6BF-5375-455C-9EA6-DF929625EA0E}">
        <p15:presenceInfo xmlns:p15="http://schemas.microsoft.com/office/powerpoint/2012/main" userId="S::katherine.kummer@jeunessehq.com::a1e40cd6-8e0b-47de-b56f-8b87679210f5" providerId="AD"/>
      </p:ext>
    </p:extLst>
  </p:cmAuthor>
  <p:cmAuthor id="3" name="Stephanie Whatcott" initials="SW" lastIdx="64" clrIdx="2">
    <p:extLst>
      <p:ext uri="{19B8F6BF-5375-455C-9EA6-DF929625EA0E}">
        <p15:presenceInfo xmlns:p15="http://schemas.microsoft.com/office/powerpoint/2012/main" userId="S-1-5-21-649589864-1927844760-3680758543-7180" providerId="AD"/>
      </p:ext>
    </p:extLst>
  </p:cmAuthor>
  <p:cmAuthor id="10" name="Jarrett Olsen" initials="JO [2]" lastIdx="10" clrIdx="9">
    <p:extLst>
      <p:ext uri="{19B8F6BF-5375-455C-9EA6-DF929625EA0E}">
        <p15:presenceInfo xmlns:p15="http://schemas.microsoft.com/office/powerpoint/2012/main" userId="S::jarrett.olsen@jeunessehq.com::72a798fd-8f0c-4c64-9c0f-06d4da997c83" providerId="AD"/>
      </p:ext>
    </p:extLst>
  </p:cmAuthor>
  <p:cmAuthor id="4" name="Kelly Smith" initials="KS" lastIdx="12" clrIdx="3">
    <p:extLst>
      <p:ext uri="{19B8F6BF-5375-455C-9EA6-DF929625EA0E}">
        <p15:presenceInfo xmlns:p15="http://schemas.microsoft.com/office/powerpoint/2012/main" userId="Kelly Smith" providerId="None"/>
      </p:ext>
    </p:extLst>
  </p:cmAuthor>
  <p:cmAuthor id="11" name="Hena Cengic" initials="HC" lastIdx="6" clrIdx="10">
    <p:extLst>
      <p:ext uri="{19B8F6BF-5375-455C-9EA6-DF929625EA0E}">
        <p15:presenceInfo xmlns:p15="http://schemas.microsoft.com/office/powerpoint/2012/main" userId="S::Hena.Cengic@jeunessehq.com::b21c8404-6f1a-4d71-b149-15cda50905ee" providerId="AD"/>
      </p:ext>
    </p:extLst>
  </p:cmAuthor>
  <p:cmAuthor id="5" name="Jenny Zimmerman" initials="JZ" lastIdx="6" clrIdx="4">
    <p:extLst>
      <p:ext uri="{19B8F6BF-5375-455C-9EA6-DF929625EA0E}">
        <p15:presenceInfo xmlns:p15="http://schemas.microsoft.com/office/powerpoint/2012/main" userId="S-1-5-21-649589864-1927844760-3680758543-12142" providerId="AD"/>
      </p:ext>
    </p:extLst>
  </p:cmAuthor>
  <p:cmAuthor id="6" name="Stephanie Vallette" initials="SV" lastIdx="6" clrIdx="5">
    <p:extLst>
      <p:ext uri="{19B8F6BF-5375-455C-9EA6-DF929625EA0E}">
        <p15:presenceInfo xmlns:p15="http://schemas.microsoft.com/office/powerpoint/2012/main" userId="S-1-5-21-649589864-1927844760-3680758543-5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07F"/>
    <a:srgbClr val="771114"/>
    <a:srgbClr val="D10007"/>
    <a:srgbClr val="D1000A"/>
    <a:srgbClr val="599BD5"/>
    <a:srgbClr val="19B0D2"/>
    <a:srgbClr val="83CCD1"/>
    <a:srgbClr val="A31E21"/>
    <a:srgbClr val="87CED2"/>
    <a:srgbClr val="319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DC0F19-FAFB-4F9F-B15B-1AB592937C3B}" v="29" dt="2022-05-25T20:15:50.3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0" autoAdjust="0"/>
    <p:restoredTop sz="95915" autoAdjust="0"/>
  </p:normalViewPr>
  <p:slideViewPr>
    <p:cSldViewPr snapToGrid="0">
      <p:cViewPr varScale="1">
        <p:scale>
          <a:sx n="34" d="100"/>
          <a:sy n="34" d="100"/>
        </p:scale>
        <p:origin x="208" y="13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3EE90-E612-4E23-B9A5-79532FA6B514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8614-0E62-4CC7-AD61-A2EBE857C7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9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8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4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4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5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9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0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8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8019A-CC22-4FF4-97E0-919D777308BA}" type="datetimeFigureOut">
              <a:rPr lang="en-US" smtClean="0"/>
              <a:t>5/30/22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A774-899E-49AA-B5D3-817ABB4FE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20907B47-2A9F-7642-870D-858F750F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6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121E18E4-F769-FB41-BD45-8D92BF7DD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低い精度で自動的に生成された説明">
            <a:extLst>
              <a:ext uri="{FF2B5EF4-FFF2-40B4-BE49-F238E27FC236}">
                <a16:creationId xmlns:a16="http://schemas.microsoft.com/office/drawing/2014/main" id="{59650C4B-5206-DA40-B016-0439CF57D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364B91FE-02E7-1C42-A4D0-AC2DD0877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2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441D434B-B173-4F4D-A9DC-EBB64BB3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3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28EDB4F-3548-4D47-A7CD-A474E51C3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9A71508-E4FD-1A4D-AFAD-D812857E2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9712484-21B5-FE46-BF28-7D5574CBE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6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B8133B3A-3089-C84B-A422-B18B78D2C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E0CD280A-2DB8-3845-A79F-AC22A0F4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9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052D8F4D-E5A6-5540-9256-06C2B86D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7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9A24B2A5-8BBB-7D46-9449-1AB89AF2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32814C56-B5C7-AC49-B938-32758B56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B0DA079A-E48A-8043-9DBA-0487E1D85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E658D1D0-297E-4D4E-80EB-C8DF74409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8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F092C6AE-E079-5B48-8342-E712F75BD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77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0C0B19E4-F3CD-CE41-828A-25FFE03B2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ADED68B72633499116E0DF06D438F5" ma:contentTypeVersion="14" ma:contentTypeDescription="Create a new document." ma:contentTypeScope="" ma:versionID="b9788995258102bb472b8553f62b0460">
  <xsd:schema xmlns:xsd="http://www.w3.org/2001/XMLSchema" xmlns:xs="http://www.w3.org/2001/XMLSchema" xmlns:p="http://schemas.microsoft.com/office/2006/metadata/properties" xmlns:ns3="96d836c9-9a2c-4a9d-9a8c-d9e129160c77" xmlns:ns4="a1b26218-6eb4-4032-9d4d-3df80752c2d4" targetNamespace="http://schemas.microsoft.com/office/2006/metadata/properties" ma:root="true" ma:fieldsID="158261412c487976a70224e3a3763c19" ns3:_="" ns4:_="">
    <xsd:import namespace="96d836c9-9a2c-4a9d-9a8c-d9e129160c77"/>
    <xsd:import namespace="a1b26218-6eb4-4032-9d4d-3df80752c2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836c9-9a2c-4a9d-9a8c-d9e129160c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26218-6eb4-4032-9d4d-3df80752c2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EC15CC-B5C5-4637-BF09-44A2F7C7DD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DA8538-9D94-4FCC-8985-EDEF70903D28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96d836c9-9a2c-4a9d-9a8c-d9e129160c77"/>
    <ds:schemaRef ds:uri="http://schemas.microsoft.com/office/infopath/2007/PartnerControls"/>
    <ds:schemaRef ds:uri="a1b26218-6eb4-4032-9d4d-3df80752c2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9CD8F2-7B43-480F-8089-6E39C46D5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836c9-9a2c-4a9d-9a8c-d9e129160c77"/>
    <ds:schemaRef ds:uri="a1b26218-6eb4-4032-9d4d-3df80752c2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21580</TotalTime>
  <Words>0</Words>
  <Application>Microsoft Macintosh PowerPoint</Application>
  <PresentationFormat>ユーザー設定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Janessa Barrios</dc:creator>
  <cp:lastModifiedBy>Shigeki Toyoda</cp:lastModifiedBy>
  <cp:revision>567</cp:revision>
  <dcterms:created xsi:type="dcterms:W3CDTF">2017-01-12T21:27:08Z</dcterms:created>
  <dcterms:modified xsi:type="dcterms:W3CDTF">2022-05-30T02:43:33Z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0x0101002AADED68B72633499116E0DF06D438F5</vt:lpwstr>
  </property>
</Properties>
</file>