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197"/>
  </p:normalViewPr>
  <p:slideViewPr>
    <p:cSldViewPr snapToGrid="0">
      <p:cViewPr varScale="1">
        <p:scale>
          <a:sx n="121" d="100"/>
          <a:sy n="121" d="100"/>
        </p:scale>
        <p:origin x="20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26B803-4F59-C6AB-9115-726FECCD94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FA8CED0-5AEA-2E32-8F7C-D3EEA77027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EA67719-289E-C105-312C-B3D34FDCF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66039-C5EB-A449-B73E-53B200CB8B57}" type="datetimeFigureOut">
              <a:rPr kumimoji="1" lang="ja-JP" altLang="en-US" smtClean="0"/>
              <a:t>2022/9/16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1E80997-B72D-4B84-9126-530073308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189D894-4575-CB5C-2E2C-91CA02A3F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2E6A-1D13-0A4E-9C94-1B37B9940D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6913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E92B654-ECF7-1E24-AA0D-8518EA4FB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0B426E1-05C2-830B-E54C-6BF575C54D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22E83D1-B784-8E94-50A9-A8E2BF94B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66039-C5EB-A449-B73E-53B200CB8B57}" type="datetimeFigureOut">
              <a:rPr kumimoji="1" lang="ja-JP" altLang="en-US" smtClean="0"/>
              <a:t>2022/9/16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1D22D5B-8B64-2ED6-2E4B-AF9D139C1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668D73B-72ED-1983-5245-C65EED4EA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2E6A-1D13-0A4E-9C94-1B37B9940D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3374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F1DA1B3-54BE-26A4-8D4E-513766CFFA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6E3C6C3-7F8C-285C-C6A3-438A35C7C9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074B654-3B74-6AFE-179C-A8E878BEF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66039-C5EB-A449-B73E-53B200CB8B57}" type="datetimeFigureOut">
              <a:rPr kumimoji="1" lang="ja-JP" altLang="en-US" smtClean="0"/>
              <a:t>2022/9/16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E037AD9-9315-6502-36B8-FABD087D9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CF4ECF0-AB34-F8D1-1B37-175DB8BD9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2E6A-1D13-0A4E-9C94-1B37B9940D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4000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2F526F-225F-BB0A-857B-1710AA4F1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8421DE2-63B8-3DE0-4676-C5579FEA1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39630B7-88B6-0394-4F7B-D992E60BE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66039-C5EB-A449-B73E-53B200CB8B57}" type="datetimeFigureOut">
              <a:rPr kumimoji="1" lang="ja-JP" altLang="en-US" smtClean="0"/>
              <a:t>2022/9/16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99EAEAB-37C0-7C74-B63E-F5B012726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281A85-8E6E-6152-F28E-05B1C099E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2E6A-1D13-0A4E-9C94-1B37B9940D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3277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D6E308-E599-5A53-EE59-5B15B4546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B06ED5A-B9AC-D8F5-36DE-805055AFC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9E30489-6DC6-3868-0260-C1ADA4C53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66039-C5EB-A449-B73E-53B200CB8B57}" type="datetimeFigureOut">
              <a:rPr kumimoji="1" lang="ja-JP" altLang="en-US" smtClean="0"/>
              <a:t>2022/9/16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C9B43E8-B436-2BB9-C2DC-D49A2178D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CE201D3-D32A-925E-81C9-2F123A331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2E6A-1D13-0A4E-9C94-1B37B9940D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7774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BC7BBD-EDA3-06D0-28D3-37A3E4A02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061F1F1-5B0B-14EE-DF25-3003DA2742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87A71F8-EC99-B3C9-39C7-43702E43C1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1807970-4FA6-831A-FEF1-9C0B336DB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66039-C5EB-A449-B73E-53B200CB8B57}" type="datetimeFigureOut">
              <a:rPr kumimoji="1" lang="ja-JP" altLang="en-US" smtClean="0"/>
              <a:t>2022/9/16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1C7BCD0-7346-5790-EEB3-91F472C73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B06EF91-6094-6821-3613-E157834C4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2E6A-1D13-0A4E-9C94-1B37B9940D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9100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EC08A6-B686-5B5B-8EFE-334266802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F1F1A0F-032B-2FD1-0C09-47173C959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31EDDFD-DBEC-A7BE-8E2F-760EC2CB8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A5CC4A3D-90E4-5D4B-A3D4-BD3DD8B08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E55DF81-F07A-AB37-CD52-6388EDDC69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03BA7D7E-E16D-DCB5-0D2C-6F3DB1794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66039-C5EB-A449-B73E-53B200CB8B57}" type="datetimeFigureOut">
              <a:rPr kumimoji="1" lang="ja-JP" altLang="en-US" smtClean="0"/>
              <a:t>2022/9/16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865DA03-1C8F-99C3-0023-9A17EC697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FBE5D373-64BB-6A9F-FD8B-71C5EE1CB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2E6A-1D13-0A4E-9C94-1B37B9940D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902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407A78-0AB8-FEC9-DE0E-784AEF465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8EFE39D-287C-4206-2CC9-77AC67195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66039-C5EB-A449-B73E-53B200CB8B57}" type="datetimeFigureOut">
              <a:rPr kumimoji="1" lang="ja-JP" altLang="en-US" smtClean="0"/>
              <a:t>2022/9/16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AB6DCE3-5EB7-D952-49E1-932AC8413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5D39DB2-3336-E843-E0B3-1F4896BB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2E6A-1D13-0A4E-9C94-1B37B9940D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047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AAB3FAC-F3E4-A01E-3F0C-93C1B7F6D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66039-C5EB-A449-B73E-53B200CB8B57}" type="datetimeFigureOut">
              <a:rPr kumimoji="1" lang="ja-JP" altLang="en-US" smtClean="0"/>
              <a:t>2022/9/16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072F09E-9002-D056-A149-D96E3AB76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773795F-1615-BDB2-DE46-5EFDCD1FD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2E6A-1D13-0A4E-9C94-1B37B9940D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412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DF8829-E3D7-871A-CB7F-B597E8D09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20447AD-9D65-2F37-D281-AF380F8DB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9E67ED3-A92D-60AD-0F89-18F477395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AE6A9C2-D867-50A8-9CD6-EEBBB94F6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66039-C5EB-A449-B73E-53B200CB8B57}" type="datetimeFigureOut">
              <a:rPr kumimoji="1" lang="ja-JP" altLang="en-US" smtClean="0"/>
              <a:t>2022/9/16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30D996D-365A-99C1-6E49-3F7E055B0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6FEB347-01BE-A428-5AED-B18EB3725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2E6A-1D13-0A4E-9C94-1B37B9940D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11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D60C31-2949-FBA2-8963-4C30CDCFD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F9E21771-3C80-CB78-CBB8-561C68BAD2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3F5D2FC-1054-B734-F542-B9DBA7FED0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2EDFACB-B2C8-2069-611A-484FB6404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66039-C5EB-A449-B73E-53B200CB8B57}" type="datetimeFigureOut">
              <a:rPr kumimoji="1" lang="ja-JP" altLang="en-US" smtClean="0"/>
              <a:t>2022/9/16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20A7F64-FF2E-F0BC-9D44-6AD9CF4BF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1A7084E-0F10-C070-2EDC-6E2EADC9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2E6A-1D13-0A4E-9C94-1B37B9940D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3383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90FE5B3F-9979-6181-5B95-AA7B7B8E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AFACBA5-2CFC-B9D8-F1A9-6768D11BF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5818422-CF78-E559-5B83-B87ECC824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66039-C5EB-A449-B73E-53B200CB8B57}" type="datetimeFigureOut">
              <a:rPr kumimoji="1" lang="ja-JP" altLang="en-US" smtClean="0"/>
              <a:t>2022/9/16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019FEC-0EEB-6CA7-8BB4-57DB511D9E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C2583AD-041E-4A57-3220-35140FBAEF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D2E6A-1D13-0A4E-9C94-1B37B9940D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8319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C39EC5-AEFB-2604-0225-1FB02E69BF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5C7C8B7-B4CB-48EA-E6CC-F443376B1C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 descr="人, 屋内, テーブル, 立つ が含まれている画像&#10;&#10;自動的に生成された説明">
            <a:extLst>
              <a:ext uri="{FF2B5EF4-FFF2-40B4-BE49-F238E27FC236}">
                <a16:creationId xmlns:a16="http://schemas.microsoft.com/office/drawing/2014/main" id="{F6EECE01-1C0A-2437-0EEF-4F06D2087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40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C23EF6-0EF7-AE39-33E2-29A6E1A2B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テキスト&#10;&#10;自動的に生成された説明">
            <a:extLst>
              <a:ext uri="{FF2B5EF4-FFF2-40B4-BE49-F238E27FC236}">
                <a16:creationId xmlns:a16="http://schemas.microsoft.com/office/drawing/2014/main" id="{A0457722-0530-50ED-FD7E-9D15517EC9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85500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6E7F5B-A1AD-A4A2-F8EA-D21EC41B3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228B552B-0392-2ADE-072A-849424B948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83846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A57747-9220-A0F6-4468-8895574FF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テキスト&#10;&#10;自動的に生成された説明">
            <a:extLst>
              <a:ext uri="{FF2B5EF4-FFF2-40B4-BE49-F238E27FC236}">
                <a16:creationId xmlns:a16="http://schemas.microsoft.com/office/drawing/2014/main" id="{A7F5E58C-D4F8-4602-C940-9B8916757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75277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27E454-D16B-5E9F-A228-F3C6AEFBE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テキスト&#10;&#10;自動的に生成された説明">
            <a:extLst>
              <a:ext uri="{FF2B5EF4-FFF2-40B4-BE49-F238E27FC236}">
                <a16:creationId xmlns:a16="http://schemas.microsoft.com/office/drawing/2014/main" id="{699DECA6-2A8E-FD4A-FB0D-76A3B4A2B0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86588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CE5E61-FBDB-A99A-F9C9-8868050BB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7A51FB86-CA8B-0CE5-A3D5-1A4FFDDDAC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91844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9E844C-3D30-DD55-9E1F-4EA2222FF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CF0DBD5D-8934-02D7-07CB-5229C7892B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72260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A5BE7A-CDB1-6FC1-687D-DC7DBC6DA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07BC0401-727E-0628-3259-626C2EE57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2" cy="6858001"/>
          </a:xfrm>
        </p:spPr>
      </p:pic>
    </p:spTree>
    <p:extLst>
      <p:ext uri="{BB962C8B-B14F-4D97-AF65-F5344CB8AC3E}">
        <p14:creationId xmlns:p14="http://schemas.microsoft.com/office/powerpoint/2010/main" val="3645186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30BA10-BDB4-DF18-3722-14B15309E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6C6430FC-4AB1-3C82-14A6-35EE9AA512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92066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B17A2B-1617-B897-16A2-41935CE5C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796EA6AF-D009-DEA1-21FD-554BB3B590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86006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19689F-699E-6540-3EDB-96EEC5CEA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726D6B35-A52C-528D-0288-71B3E65630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03820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F03719-0F80-CF21-7FF8-24F86144E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D90C18C5-EC17-BB7C-1FCB-9BCB8766CB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84452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6BFA9A-9877-8B42-4734-69FFFA026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タイムライン&#10;&#10;自動的に生成された説明">
            <a:extLst>
              <a:ext uri="{FF2B5EF4-FFF2-40B4-BE49-F238E27FC236}">
                <a16:creationId xmlns:a16="http://schemas.microsoft.com/office/drawing/2014/main" id="{D1AA96DB-8929-1908-E726-233549C30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71907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8833E6-3D9E-2DDE-8D62-80D96AF1C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タイムライン&#10;&#10;自動的に生成された説明">
            <a:extLst>
              <a:ext uri="{FF2B5EF4-FFF2-40B4-BE49-F238E27FC236}">
                <a16:creationId xmlns:a16="http://schemas.microsoft.com/office/drawing/2014/main" id="{A6FCB1C2-EC0F-571A-EB55-BD9C4A40F9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8" y="0"/>
            <a:ext cx="12188302" cy="6855920"/>
          </a:xfrm>
        </p:spPr>
      </p:pic>
    </p:spTree>
    <p:extLst>
      <p:ext uri="{BB962C8B-B14F-4D97-AF65-F5344CB8AC3E}">
        <p14:creationId xmlns:p14="http://schemas.microsoft.com/office/powerpoint/2010/main" val="2434154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8884E0-C6BB-2091-25B9-346CE04DC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タイムライン&#10;&#10;自動的に生成された説明">
            <a:extLst>
              <a:ext uri="{FF2B5EF4-FFF2-40B4-BE49-F238E27FC236}">
                <a16:creationId xmlns:a16="http://schemas.microsoft.com/office/drawing/2014/main" id="{F806B69A-9B00-4C33-816E-DCDE45393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22930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27E52E-3087-86FC-9771-AF6B5A84F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テーブル&#10;&#10;自動的に生成された説明">
            <a:extLst>
              <a:ext uri="{FF2B5EF4-FFF2-40B4-BE49-F238E27FC236}">
                <a16:creationId xmlns:a16="http://schemas.microsoft.com/office/drawing/2014/main" id="{662A70A6-06C9-5CD1-EF71-90972BC53F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81082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815B16-1BFB-87CC-8098-BAC0714FD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タイムライン が含まれている画像&#10;&#10;自動的に生成された説明">
            <a:extLst>
              <a:ext uri="{FF2B5EF4-FFF2-40B4-BE49-F238E27FC236}">
                <a16:creationId xmlns:a16="http://schemas.microsoft.com/office/drawing/2014/main" id="{E17E90FA-95E3-66B6-94C9-08C3539B47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14193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3DCFCB-BF5B-FE0C-41AE-A5856B3B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タイムライン&#10;&#10;自動的に生成された説明">
            <a:extLst>
              <a:ext uri="{FF2B5EF4-FFF2-40B4-BE49-F238E27FC236}">
                <a16:creationId xmlns:a16="http://schemas.microsoft.com/office/drawing/2014/main" id="{BF1A5539-26EB-DC9C-51A2-1791BF59C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33320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CEC669-1C4F-A5F4-E4EF-C2FB04268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タイムライン&#10;&#10;中程度の精度で自動的に生成された説明">
            <a:extLst>
              <a:ext uri="{FF2B5EF4-FFF2-40B4-BE49-F238E27FC236}">
                <a16:creationId xmlns:a16="http://schemas.microsoft.com/office/drawing/2014/main" id="{7407790E-A718-6817-2249-14195894D3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454453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Macintosh PowerPoint</Application>
  <PresentationFormat>ワイド画面</PresentationFormat>
  <Paragraphs>0</Paragraphs>
  <Slides>19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3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subject/>
  <dc:creator>Sae Shimomura</dc:creator>
  <cp:keywords/>
  <dc:description/>
  <cp:lastModifiedBy>Sae Shimomura</cp:lastModifiedBy>
  <cp:revision>2</cp:revision>
  <dcterms:created xsi:type="dcterms:W3CDTF">2022-09-16T11:13:49Z</dcterms:created>
  <dcterms:modified xsi:type="dcterms:W3CDTF">2022-09-16T11:19:57Z</dcterms:modified>
  <cp:category/>
</cp:coreProperties>
</file>