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9" r:id="rId3"/>
    <p:sldId id="261" r:id="rId4"/>
    <p:sldId id="263" r:id="rId5"/>
    <p:sldId id="265" r:id="rId6"/>
    <p:sldId id="267" r:id="rId7"/>
    <p:sldId id="497" r:id="rId8"/>
    <p:sldId id="520" r:id="rId9"/>
    <p:sldId id="272"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Microsoft JhengHei" panose="020B0604030504040204" pitchFamily="34" charset="-12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1" roundtripDataSignature="AMtx7mh675dmyldpwXDMibOkge2lmmAy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18B7D5-6B86-4880-81C2-5DCF7E194780}">
  <a:tblStyle styleId="{4C18B7D5-6B86-4880-81C2-5DCF7E194780}"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font" Target="fonts/font8.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 name="Google Shape;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ea36c1aa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7ea36c1aa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ea36c1aa5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g7ea36c1aa5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ea36c1aa5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7ea36c1aa5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ea36c1aa5_1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7ea36c1aa5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a36c1aa5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7ea36c1aa5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gallery 1-5 copy">
  <p:cSld name="gallery 1-5 copy">
    <p:bg>
      <p:bgPr>
        <a:solidFill>
          <a:srgbClr val="FFFFFF"/>
        </a:solidFill>
        <a:effectLst/>
      </p:bgPr>
    </p:bg>
    <p:spTree>
      <p:nvGrpSpPr>
        <p:cNvPr id="1" name="Shape 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3"/>
        <p:cNvGrpSpPr/>
        <p:nvPr/>
      </p:nvGrpSpPr>
      <p:grpSpPr>
        <a:xfrm>
          <a:off x="0" y="0"/>
          <a:ext cx="0" cy="0"/>
          <a:chOff x="0" y="0"/>
          <a:chExt cx="0" cy="0"/>
        </a:xfrm>
      </p:grpSpPr>
      <p:sp>
        <p:nvSpPr>
          <p:cNvPr id="14" name="Google Shape;14;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5999"/>
              <a:buFont typeface="Calibri"/>
              <a:buNone/>
              <a:defRPr sz="599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1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22"/>
        <p:cNvGrpSpPr/>
        <p:nvPr/>
      </p:nvGrpSpPr>
      <p:grpSpPr>
        <a:xfrm>
          <a:off x="0" y="0"/>
          <a:ext cx="0" cy="0"/>
          <a:chOff x="0" y="0"/>
          <a:chExt cx="0" cy="0"/>
        </a:xfrm>
      </p:grpSpPr>
      <p:pic>
        <p:nvPicPr>
          <p:cNvPr id="23" name="Google Shape;23;p1" descr="A group of people posing for the camera&#10;&#10;Description automatically generated"/>
          <p:cNvPicPr preferRelativeResize="0"/>
          <p:nvPr/>
        </p:nvPicPr>
        <p:blipFill rotWithShape="1">
          <a:blip r:embed="rId3">
            <a:alphaModFix/>
          </a:blip>
          <a:srcRect t="4538" b="41629"/>
          <a:stretch/>
        </p:blipFill>
        <p:spPr>
          <a:xfrm>
            <a:off x="0" y="0"/>
            <a:ext cx="12191979" cy="4373217"/>
          </a:xfrm>
          <a:prstGeom prst="rect">
            <a:avLst/>
          </a:prstGeom>
          <a:noFill/>
          <a:ln>
            <a:noFill/>
          </a:ln>
        </p:spPr>
      </p:pic>
      <p:pic>
        <p:nvPicPr>
          <p:cNvPr id="24" name="Google Shape;24;p1" descr="A close up of a logo&#10;&#10;Description automatically generated"/>
          <p:cNvPicPr preferRelativeResize="0"/>
          <p:nvPr/>
        </p:nvPicPr>
        <p:blipFill rotWithShape="1">
          <a:blip r:embed="rId4">
            <a:alphaModFix amt="23000"/>
          </a:blip>
          <a:srcRect/>
          <a:stretch/>
        </p:blipFill>
        <p:spPr>
          <a:xfrm>
            <a:off x="3355855" y="-22547"/>
            <a:ext cx="5480223" cy="4373217"/>
          </a:xfrm>
          <a:prstGeom prst="rect">
            <a:avLst/>
          </a:prstGeom>
          <a:solidFill>
            <a:schemeClr val="lt1">
              <a:alpha val="0"/>
            </a:schemeClr>
          </a:solidFill>
          <a:ln>
            <a:noFill/>
          </a:ln>
        </p:spPr>
      </p:pic>
      <p:sp>
        <p:nvSpPr>
          <p:cNvPr id="25" name="Google Shape;25;p1"/>
          <p:cNvSpPr/>
          <p:nvPr/>
        </p:nvSpPr>
        <p:spPr>
          <a:xfrm>
            <a:off x="0" y="0"/>
            <a:ext cx="12192000" cy="6858000"/>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1"/>
          <p:cNvSpPr/>
          <p:nvPr/>
        </p:nvSpPr>
        <p:spPr>
          <a:xfrm>
            <a:off x="0" y="0"/>
            <a:ext cx="12192000" cy="6216557"/>
          </a:xfrm>
          <a:custGeom>
            <a:avLst/>
            <a:gdLst/>
            <a:ahLst/>
            <a:cxnLst/>
            <a:rect l="l" t="t" r="r" b="b"/>
            <a:pathLst>
              <a:path w="12188952" h="6216557" extrusionOk="0">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solidFill>
            <a:schemeClr val="lt1">
              <a:alpha val="0"/>
            </a:schemeClr>
          </a:solidFill>
          <a:ln>
            <a:noFill/>
          </a:ln>
          <a:effectLst>
            <a:outerShdw blurRad="88900" dist="38100" dir="5400000" algn="t"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7" name="Google Shape;27;p1" descr="A picture containing drawing&#10;&#10;Description automatically generated"/>
          <p:cNvPicPr preferRelativeResize="0"/>
          <p:nvPr/>
        </p:nvPicPr>
        <p:blipFill rotWithShape="1">
          <a:blip r:embed="rId5">
            <a:alphaModFix/>
          </a:blip>
          <a:srcRect/>
          <a:stretch/>
        </p:blipFill>
        <p:spPr>
          <a:xfrm>
            <a:off x="11448858" y="271455"/>
            <a:ext cx="556448" cy="556448"/>
          </a:xfrm>
          <a:prstGeom prst="rect">
            <a:avLst/>
          </a:prstGeom>
          <a:noFill/>
          <a:ln>
            <a:noFill/>
          </a:ln>
        </p:spPr>
      </p:pic>
      <p:sp>
        <p:nvSpPr>
          <p:cNvPr id="28" name="Google Shape;28;p1"/>
          <p:cNvSpPr/>
          <p:nvPr/>
        </p:nvSpPr>
        <p:spPr>
          <a:xfrm>
            <a:off x="5462012" y="3690975"/>
            <a:ext cx="1267913" cy="126791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9" name="Google Shape;29;p1" descr="A close up of a logo&#10;&#10;Description automatically generated"/>
          <p:cNvPicPr preferRelativeResize="0"/>
          <p:nvPr/>
        </p:nvPicPr>
        <p:blipFill rotWithShape="1">
          <a:blip r:embed="rId6">
            <a:alphaModFix/>
          </a:blip>
          <a:srcRect/>
          <a:stretch/>
        </p:blipFill>
        <p:spPr>
          <a:xfrm>
            <a:off x="5581775" y="3940538"/>
            <a:ext cx="1028385" cy="817073"/>
          </a:xfrm>
          <a:prstGeom prst="rect">
            <a:avLst/>
          </a:prstGeom>
          <a:noFill/>
          <a:ln>
            <a:noFill/>
          </a:ln>
        </p:spPr>
      </p:pic>
      <p:sp>
        <p:nvSpPr>
          <p:cNvPr id="30" name="Google Shape;30;p1"/>
          <p:cNvSpPr txBox="1"/>
          <p:nvPr/>
        </p:nvSpPr>
        <p:spPr>
          <a:xfrm>
            <a:off x="-24" y="8431555"/>
            <a:ext cx="12191980" cy="184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i="0" u="none" strike="noStrike" cap="none">
                <a:solidFill>
                  <a:srgbClr val="70AD47"/>
                </a:solidFill>
                <a:latin typeface="Century Gothic"/>
                <a:ea typeface="Century Gothic"/>
                <a:cs typeface="Century Gothic"/>
                <a:sym typeface="Century Gothic"/>
              </a:rPr>
              <a:t>JUMP TO JADE </a:t>
            </a:r>
            <a:endParaRPr/>
          </a:p>
          <a:p>
            <a:pPr marL="0" marR="0" lvl="0" indent="0" algn="ctr" rtl="0">
              <a:spcBef>
                <a:spcPts val="0"/>
              </a:spcBef>
              <a:spcAft>
                <a:spcPts val="0"/>
              </a:spcAft>
              <a:buNone/>
            </a:pPr>
            <a:r>
              <a:rPr lang="en-US" sz="4800" b="0" i="0" u="none" strike="noStrike" cap="none">
                <a:solidFill>
                  <a:srgbClr val="70AD47"/>
                </a:solidFill>
                <a:latin typeface="Century Gothic"/>
                <a:ea typeface="Century Gothic"/>
                <a:cs typeface="Century Gothic"/>
                <a:sym typeface="Century Gothic"/>
              </a:rPr>
              <a:t> PROMOTIONt</a:t>
            </a:r>
            <a:endParaRPr sz="6000" b="0" i="0" u="none" strike="noStrike" cap="none">
              <a:solidFill>
                <a:srgbClr val="70AD47"/>
              </a:solidFill>
              <a:latin typeface="Century Gothic"/>
              <a:ea typeface="Century Gothic"/>
              <a:cs typeface="Century Gothic"/>
              <a:sym typeface="Century Gothic"/>
            </a:endParaRPr>
          </a:p>
        </p:txBody>
      </p:sp>
      <p:pic>
        <p:nvPicPr>
          <p:cNvPr id="31" name="Google Shape;31;p1"/>
          <p:cNvPicPr preferRelativeResize="0"/>
          <p:nvPr/>
        </p:nvPicPr>
        <p:blipFill rotWithShape="1">
          <a:blip r:embed="rId7">
            <a:alphaModFix/>
          </a:blip>
          <a:srcRect/>
          <a:stretch/>
        </p:blipFill>
        <p:spPr>
          <a:xfrm>
            <a:off x="2312050" y="4911149"/>
            <a:ext cx="7567900" cy="15616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g7ea36c1aa5_1_0" descr="A group of people posing for the camera&#10;&#10;Description automatically generated"/>
          <p:cNvPicPr preferRelativeResize="0"/>
          <p:nvPr/>
        </p:nvPicPr>
        <p:blipFill rotWithShape="1">
          <a:blip r:embed="rId3">
            <a:alphaModFix amt="70000"/>
          </a:blip>
          <a:srcRect l="7398" t="4198" b="17621"/>
          <a:stretch/>
        </p:blipFill>
        <p:spPr>
          <a:xfrm>
            <a:off x="0" y="0"/>
            <a:ext cx="12191977" cy="6858000"/>
          </a:xfrm>
          <a:prstGeom prst="rect">
            <a:avLst/>
          </a:prstGeom>
          <a:noFill/>
          <a:ln>
            <a:noFill/>
          </a:ln>
        </p:spPr>
      </p:pic>
      <p:sp>
        <p:nvSpPr>
          <p:cNvPr id="67" name="Google Shape;67;g7ea36c1aa5_1_0"/>
          <p:cNvSpPr/>
          <p:nvPr/>
        </p:nvSpPr>
        <p:spPr>
          <a:xfrm>
            <a:off x="550887" y="495942"/>
            <a:ext cx="4759500" cy="5850300"/>
          </a:xfrm>
          <a:prstGeom prst="rect">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g7ea36c1aa5_1_0"/>
          <p:cNvSpPr/>
          <p:nvPr/>
        </p:nvSpPr>
        <p:spPr>
          <a:xfrm>
            <a:off x="550887" y="4518212"/>
            <a:ext cx="4759500" cy="1827900"/>
          </a:xfrm>
          <a:prstGeom prst="rect">
            <a:avLst/>
          </a:prstGeom>
          <a:solidFill>
            <a:srgbClr val="80C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g7ea36c1aa5_1_0"/>
          <p:cNvSpPr txBox="1"/>
          <p:nvPr/>
        </p:nvSpPr>
        <p:spPr>
          <a:xfrm>
            <a:off x="961772" y="938116"/>
            <a:ext cx="4759500" cy="3884100"/>
          </a:xfrm>
          <a:prstGeom prst="rect">
            <a:avLst/>
          </a:prstGeom>
          <a:noFill/>
          <a:ln>
            <a:noFill/>
          </a:ln>
        </p:spPr>
        <p:txBody>
          <a:bodyPr spcFirstLastPara="1" wrap="square" lIns="91425" tIns="45700" rIns="91425" bIns="45700" anchor="t" anchorCtr="0">
            <a:noAutofit/>
          </a:bodyPr>
          <a:lstStyle/>
          <a:p>
            <a:pPr marL="0" marR="0" lvl="0" indent="0" algn="l" rtl="0">
              <a:lnSpc>
                <a:spcPct val="126415"/>
              </a:lnSpc>
              <a:spcBef>
                <a:spcPts val="0"/>
              </a:spcBef>
              <a:spcAft>
                <a:spcPts val="0"/>
              </a:spcAft>
              <a:buNone/>
            </a:pPr>
            <a:r>
              <a:rPr lang="en-US" sz="3797" dirty="0" err="1">
                <a:solidFill>
                  <a:schemeClr val="lt1"/>
                </a:solidFill>
                <a:latin typeface="微軟正黑體" panose="020B0604030504040204" pitchFamily="34" charset="-120"/>
                <a:ea typeface="微軟正黑體" panose="020B0604030504040204" pitchFamily="34" charset="-120"/>
                <a:cs typeface="Century Gothic"/>
                <a:sym typeface="Century Gothic"/>
              </a:rPr>
              <a:t>累積</a:t>
            </a:r>
            <a:br>
              <a:rPr lang="en-US" sz="3797" b="0" i="0" u="none" strike="noStrike" cap="none" dirty="0">
                <a:solidFill>
                  <a:schemeClr val="lt1"/>
                </a:solidFill>
                <a:latin typeface="微軟正黑體" panose="020B0604030504040204" pitchFamily="34" charset="-120"/>
                <a:ea typeface="微軟正黑體" panose="020B0604030504040204" pitchFamily="34" charset="-120"/>
                <a:cs typeface="Century Gothic"/>
                <a:sym typeface="Century Gothic"/>
              </a:rPr>
            </a:br>
            <a:r>
              <a:rPr lang="en-US" sz="3797" dirty="0" err="1">
                <a:solidFill>
                  <a:schemeClr val="lt1"/>
                </a:solidFill>
                <a:latin typeface="微軟正黑體" panose="020B0604030504040204" pitchFamily="34" charset="-120"/>
                <a:ea typeface="微軟正黑體" panose="020B0604030504040204" pitchFamily="34" charset="-120"/>
                <a:cs typeface="Century Gothic"/>
                <a:sym typeface="Century Gothic"/>
              </a:rPr>
              <a:t>新的</a:t>
            </a:r>
            <a:r>
              <a:rPr lang="en-US" sz="3797" b="0" i="0" u="none" strike="noStrike" cap="none" dirty="0">
                <a:solidFill>
                  <a:schemeClr val="lt1"/>
                </a:solidFill>
                <a:latin typeface="微軟正黑體" panose="020B0604030504040204" pitchFamily="34" charset="-120"/>
                <a:ea typeface="微軟正黑體" panose="020B0604030504040204" pitchFamily="34" charset="-120"/>
                <a:cs typeface="Century Gothic"/>
                <a:sym typeface="Century Gothic"/>
              </a:rPr>
              <a:t> PGV +</a:t>
            </a:r>
            <a:endParaRPr dirty="0">
              <a:latin typeface="微軟正黑體" panose="020B0604030504040204" pitchFamily="34" charset="-120"/>
              <a:ea typeface="微軟正黑體" panose="020B0604030504040204" pitchFamily="34" charset="-120"/>
            </a:endParaRPr>
          </a:p>
          <a:p>
            <a:pPr marL="0" marR="0" lvl="0" indent="0" algn="l" rtl="0">
              <a:lnSpc>
                <a:spcPct val="103448"/>
              </a:lnSpc>
              <a:spcBef>
                <a:spcPts val="0"/>
              </a:spcBef>
              <a:spcAft>
                <a:spcPts val="0"/>
              </a:spcAft>
              <a:buNone/>
            </a:pPr>
            <a:r>
              <a:rPr lang="en-US" sz="4640" b="1" dirty="0" err="1">
                <a:solidFill>
                  <a:schemeClr val="lt1"/>
                </a:solidFill>
                <a:latin typeface="微軟正黑體" panose="020B0604030504040204" pitchFamily="34" charset="-120"/>
                <a:ea typeface="微軟正黑體" panose="020B0604030504040204" pitchFamily="34" charset="-120"/>
                <a:cs typeface="Century Gothic"/>
                <a:sym typeface="Century Gothic"/>
              </a:rPr>
              <a:t>晉升</a:t>
            </a:r>
            <a:endParaRPr sz="4640" b="1" dirty="0">
              <a:solidFill>
                <a:schemeClr val="lt1"/>
              </a:solidFill>
              <a:latin typeface="微軟正黑體" panose="020B0604030504040204" pitchFamily="34" charset="-120"/>
              <a:ea typeface="微軟正黑體" panose="020B0604030504040204" pitchFamily="34" charset="-120"/>
              <a:cs typeface="Century Gothic"/>
              <a:sym typeface="Century Gothic"/>
            </a:endParaRPr>
          </a:p>
          <a:p>
            <a:pPr marL="0" marR="0" lvl="0" indent="0" algn="l" rtl="0">
              <a:lnSpc>
                <a:spcPct val="103448"/>
              </a:lnSpc>
              <a:spcBef>
                <a:spcPts val="0"/>
              </a:spcBef>
              <a:spcAft>
                <a:spcPts val="0"/>
              </a:spcAft>
              <a:buNone/>
            </a:pPr>
            <a:r>
              <a:rPr lang="en-US" sz="4640" b="1" dirty="0" err="1">
                <a:solidFill>
                  <a:schemeClr val="lt1"/>
                </a:solidFill>
                <a:latin typeface="微軟正黑體" panose="020B0604030504040204" pitchFamily="34" charset="-120"/>
                <a:ea typeface="微軟正黑體" panose="020B0604030504040204" pitchFamily="34" charset="-120"/>
                <a:cs typeface="Century Gothic"/>
                <a:sym typeface="Century Gothic"/>
              </a:rPr>
              <a:t>翡翠級經銷商</a:t>
            </a:r>
            <a:r>
              <a:rPr lang="en-US" sz="4640" b="1" i="0" u="none" strike="noStrike" cap="none" dirty="0">
                <a:solidFill>
                  <a:schemeClr val="lt1"/>
                </a:solidFill>
                <a:latin typeface="Century Gothic"/>
                <a:ea typeface="Century Gothic"/>
                <a:cs typeface="Century Gothic"/>
                <a:sym typeface="Century Gothic"/>
              </a:rPr>
              <a:t> </a:t>
            </a:r>
            <a:endParaRPr dirty="0"/>
          </a:p>
          <a:p>
            <a:pPr marL="0" marR="0" lvl="0" indent="0" algn="ctr" rtl="0">
              <a:spcBef>
                <a:spcPts val="0"/>
              </a:spcBef>
              <a:spcAft>
                <a:spcPts val="0"/>
              </a:spcAft>
              <a:buNone/>
            </a:pPr>
            <a:endParaRPr sz="4640" b="1" i="0" u="none" strike="noStrike" cap="none" dirty="0">
              <a:solidFill>
                <a:srgbClr val="3F3F3F"/>
              </a:solidFill>
              <a:latin typeface="Century Gothic"/>
              <a:ea typeface="Century Gothic"/>
              <a:cs typeface="Century Gothic"/>
              <a:sym typeface="Century Gothic"/>
            </a:endParaRPr>
          </a:p>
        </p:txBody>
      </p:sp>
      <p:sp>
        <p:nvSpPr>
          <p:cNvPr id="70" name="Google Shape;70;g7ea36c1aa5_1_0"/>
          <p:cNvSpPr txBox="1"/>
          <p:nvPr/>
        </p:nvSpPr>
        <p:spPr>
          <a:xfrm>
            <a:off x="6326910" y="3787633"/>
            <a:ext cx="5347854" cy="831000"/>
          </a:xfrm>
          <a:prstGeom prst="rect">
            <a:avLst/>
          </a:prstGeom>
          <a:noFill/>
          <a:ln>
            <a:noFill/>
          </a:ln>
        </p:spPr>
        <p:txBody>
          <a:bodyPr spcFirstLastPara="1" wrap="square" lIns="91425" tIns="45700" rIns="91425" bIns="45700" anchor="t" anchorCtr="0">
            <a:noAutofit/>
          </a:bodyPr>
          <a:lstStyle/>
          <a:p>
            <a:pPr algn="ctr">
              <a:buClr>
                <a:schemeClr val="dk1"/>
              </a:buClr>
              <a:buSzPts val="1100"/>
            </a:pPr>
            <a:r>
              <a:rPr lang="en-US" sz="2400" b="1" dirty="0" err="1">
                <a:solidFill>
                  <a:srgbClr val="7F7F7F"/>
                </a:solidFill>
                <a:latin typeface="微軟正黑體" panose="020B0604030504040204" pitchFamily="34" charset="-120"/>
                <a:ea typeface="微軟正黑體" panose="020B0604030504040204" pitchFamily="34" charset="-120"/>
                <a:cs typeface="Century Gothic"/>
                <a:sym typeface="Century Gothic"/>
              </a:rPr>
              <a:t>美東時間</a:t>
            </a:r>
            <a:r>
              <a:rPr lang="en-US" sz="2400" b="1" dirty="0">
                <a:solidFill>
                  <a:srgbClr val="7F7F7F"/>
                </a:solidFill>
                <a:latin typeface="微軟正黑體" panose="020B0604030504040204" pitchFamily="34" charset="-120"/>
                <a:ea typeface="微軟正黑體" panose="020B0604030504040204" pitchFamily="34" charset="-120"/>
                <a:cs typeface="Century Gothic"/>
                <a:sym typeface="Century Gothic"/>
              </a:rPr>
              <a:t> </a:t>
            </a:r>
            <a:r>
              <a:rPr lang="en-US" altLang="zh-TW" sz="2400" b="1" dirty="0">
                <a:solidFill>
                  <a:srgbClr val="7F7F7F"/>
                </a:solidFill>
                <a:latin typeface="微軟正黑體" panose="020B0604030504040204" pitchFamily="34" charset="-120"/>
                <a:ea typeface="微軟正黑體" panose="020B0604030504040204" pitchFamily="34" charset="-120"/>
                <a:cs typeface="Century Gothic"/>
                <a:sym typeface="Century Gothic"/>
              </a:rPr>
              <a:t>2020</a:t>
            </a:r>
            <a:r>
              <a:rPr lang="zh-TW" altLang="en-US" sz="2400" b="1" dirty="0">
                <a:solidFill>
                  <a:srgbClr val="7F7F7F"/>
                </a:solidFill>
                <a:latin typeface="微軟正黑體" panose="020B0604030504040204" pitchFamily="34" charset="-120"/>
                <a:ea typeface="微軟正黑體" panose="020B0604030504040204" pitchFamily="34" charset="-120"/>
                <a:cs typeface="Century Gothic"/>
                <a:sym typeface="Century Gothic"/>
              </a:rPr>
              <a:t>年</a:t>
            </a:r>
            <a:r>
              <a:rPr lang="en-US" altLang="zh-TW" sz="2400" b="1" dirty="0">
                <a:solidFill>
                  <a:srgbClr val="7F7F7F"/>
                </a:solidFill>
                <a:latin typeface="微軟正黑體" panose="020B0604030504040204" pitchFamily="34" charset="-120"/>
                <a:ea typeface="微軟正黑體" panose="020B0604030504040204" pitchFamily="34" charset="-120"/>
                <a:cs typeface="Century Gothic"/>
                <a:sym typeface="Century Gothic"/>
              </a:rPr>
              <a:t>3</a:t>
            </a:r>
            <a:r>
              <a:rPr lang="zh-TW" altLang="en-US" sz="2400" b="1" dirty="0">
                <a:solidFill>
                  <a:srgbClr val="7F7F7F"/>
                </a:solidFill>
                <a:latin typeface="微軟正黑體" panose="020B0604030504040204" pitchFamily="34" charset="-120"/>
                <a:ea typeface="微軟正黑體" panose="020B0604030504040204" pitchFamily="34" charset="-120"/>
                <a:cs typeface="Century Gothic"/>
                <a:sym typeface="Century Gothic"/>
              </a:rPr>
              <a:t>月</a:t>
            </a:r>
            <a:r>
              <a:rPr lang="en-US" altLang="zh-TW" sz="2400" b="1" dirty="0">
                <a:solidFill>
                  <a:srgbClr val="7F7F7F"/>
                </a:solidFill>
                <a:latin typeface="微軟正黑體" panose="020B0604030504040204" pitchFamily="34" charset="-120"/>
                <a:ea typeface="微軟正黑體" panose="020B0604030504040204" pitchFamily="34" charset="-120"/>
                <a:cs typeface="Century Gothic"/>
                <a:sym typeface="Century Gothic"/>
              </a:rPr>
              <a:t>31</a:t>
            </a:r>
            <a:r>
              <a:rPr lang="zh-TW" altLang="en-US" sz="2400" b="1" dirty="0">
                <a:solidFill>
                  <a:srgbClr val="7F7F7F"/>
                </a:solidFill>
                <a:latin typeface="微軟正黑體" panose="020B0604030504040204" pitchFamily="34" charset="-120"/>
                <a:ea typeface="微軟正黑體" panose="020B0604030504040204" pitchFamily="34" charset="-120"/>
                <a:cs typeface="Century Gothic"/>
                <a:sym typeface="Century Gothic"/>
              </a:rPr>
              <a:t>日 </a:t>
            </a:r>
            <a:r>
              <a:rPr lang="en-US" sz="2400" b="1" dirty="0">
                <a:solidFill>
                  <a:srgbClr val="7F7F7F"/>
                </a:solidFill>
                <a:latin typeface="微軟正黑體" panose="020B0604030504040204" pitchFamily="34" charset="-120"/>
                <a:ea typeface="微軟正黑體" panose="020B0604030504040204" pitchFamily="34" charset="-120"/>
                <a:cs typeface="Century Gothic"/>
                <a:sym typeface="Century Gothic"/>
              </a:rPr>
              <a:t>晚上11:59</a:t>
            </a:r>
            <a:endParaRPr sz="2400" b="1" dirty="0">
              <a:solidFill>
                <a:srgbClr val="7F7F7F"/>
              </a:solidFill>
              <a:latin typeface="微軟正黑體" panose="020B0604030504040204" pitchFamily="34" charset="-120"/>
              <a:ea typeface="微軟正黑體" panose="020B0604030504040204" pitchFamily="34" charset="-120"/>
              <a:cs typeface="Century Gothic"/>
              <a:sym typeface="Century Gothic"/>
            </a:endParaRPr>
          </a:p>
        </p:txBody>
      </p:sp>
      <p:sp>
        <p:nvSpPr>
          <p:cNvPr id="71" name="Google Shape;71;g7ea36c1aa5_1_0"/>
          <p:cNvSpPr txBox="1"/>
          <p:nvPr/>
        </p:nvSpPr>
        <p:spPr>
          <a:xfrm>
            <a:off x="7227381" y="4625653"/>
            <a:ext cx="3214800" cy="461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zh-TW" altLang="en-US" sz="2400" dirty="0">
                <a:solidFill>
                  <a:srgbClr val="5FA043"/>
                </a:solidFill>
                <a:latin typeface="微軟正黑體" panose="020B0604030504040204" pitchFamily="34" charset="-120"/>
                <a:ea typeface="微軟正黑體" panose="020B0604030504040204" pitchFamily="34" charset="-120"/>
                <a:cs typeface="Century Gothic"/>
                <a:sym typeface="Century Gothic"/>
              </a:rPr>
              <a:t>至</a:t>
            </a:r>
            <a:endParaRPr sz="2400" dirty="0">
              <a:solidFill>
                <a:srgbClr val="5FA043"/>
              </a:solidFill>
              <a:latin typeface="微軟正黑體" panose="020B0604030504040204" pitchFamily="34" charset="-120"/>
              <a:ea typeface="微軟正黑體" panose="020B0604030504040204" pitchFamily="34" charset="-120"/>
              <a:cs typeface="Century Gothic"/>
              <a:sym typeface="Century Gothic"/>
            </a:endParaRPr>
          </a:p>
        </p:txBody>
      </p:sp>
      <p:sp>
        <p:nvSpPr>
          <p:cNvPr id="72" name="Google Shape;72;g7ea36c1aa5_1_0"/>
          <p:cNvSpPr txBox="1"/>
          <p:nvPr/>
        </p:nvSpPr>
        <p:spPr>
          <a:xfrm>
            <a:off x="6400800" y="5299752"/>
            <a:ext cx="5273963" cy="831000"/>
          </a:xfrm>
          <a:prstGeom prst="rect">
            <a:avLst/>
          </a:prstGeom>
          <a:noFill/>
          <a:ln>
            <a:noFill/>
          </a:ln>
        </p:spPr>
        <p:txBody>
          <a:bodyPr spcFirstLastPara="1" wrap="square" lIns="91425" tIns="45700" rIns="91425" bIns="45700" anchor="t" anchorCtr="0">
            <a:noAutofit/>
          </a:bodyPr>
          <a:lstStyle/>
          <a:p>
            <a:pPr algn="ctr">
              <a:buClr>
                <a:schemeClr val="dk1"/>
              </a:buClr>
              <a:buSzPts val="1100"/>
            </a:pPr>
            <a:r>
              <a:rPr lang="en-US" sz="2400" b="1" dirty="0" err="1">
                <a:solidFill>
                  <a:srgbClr val="7F7F7F"/>
                </a:solidFill>
                <a:latin typeface="微軟正黑體" panose="020B0604030504040204" pitchFamily="34" charset="-120"/>
                <a:ea typeface="微軟正黑體" panose="020B0604030504040204" pitchFamily="34" charset="-120"/>
                <a:cs typeface="Century Gothic"/>
                <a:sym typeface="Century Gothic"/>
              </a:rPr>
              <a:t>美東時間</a:t>
            </a:r>
            <a:r>
              <a:rPr lang="en-US" sz="2400" b="1" dirty="0">
                <a:solidFill>
                  <a:srgbClr val="7F7F7F"/>
                </a:solidFill>
                <a:latin typeface="微軟正黑體" panose="020B0604030504040204" pitchFamily="34" charset="-120"/>
                <a:ea typeface="微軟正黑體" panose="020B0604030504040204" pitchFamily="34" charset="-120"/>
                <a:cs typeface="Century Gothic"/>
                <a:sym typeface="Century Gothic"/>
              </a:rPr>
              <a:t> </a:t>
            </a:r>
            <a:r>
              <a:rPr lang="en-US" altLang="zh-TW" sz="2400" b="1" dirty="0">
                <a:solidFill>
                  <a:srgbClr val="7F7F7F"/>
                </a:solidFill>
                <a:latin typeface="微軟正黑體" panose="020B0604030504040204" pitchFamily="34" charset="-120"/>
                <a:ea typeface="微軟正黑體" panose="020B0604030504040204" pitchFamily="34" charset="-120"/>
                <a:cs typeface="Century Gothic"/>
                <a:sym typeface="Century Gothic"/>
              </a:rPr>
              <a:t>2020</a:t>
            </a:r>
            <a:r>
              <a:rPr lang="zh-TW" altLang="en-US" sz="2400" b="1" dirty="0">
                <a:solidFill>
                  <a:srgbClr val="7F7F7F"/>
                </a:solidFill>
                <a:latin typeface="微軟正黑體" panose="020B0604030504040204" pitchFamily="34" charset="-120"/>
                <a:ea typeface="微軟正黑體" panose="020B0604030504040204" pitchFamily="34" charset="-120"/>
                <a:cs typeface="Century Gothic"/>
                <a:sym typeface="Century Gothic"/>
              </a:rPr>
              <a:t>年</a:t>
            </a:r>
            <a:r>
              <a:rPr lang="en-US" altLang="zh-TW" sz="2400" b="1" dirty="0">
                <a:solidFill>
                  <a:srgbClr val="7F7F7F"/>
                </a:solidFill>
                <a:latin typeface="微軟正黑體" panose="020B0604030504040204" pitchFamily="34" charset="-120"/>
                <a:ea typeface="微軟正黑體" panose="020B0604030504040204" pitchFamily="34" charset="-120"/>
                <a:cs typeface="Century Gothic"/>
                <a:sym typeface="Century Gothic"/>
              </a:rPr>
              <a:t>4</a:t>
            </a:r>
            <a:r>
              <a:rPr lang="zh-TW" altLang="en-US" sz="2400" b="1" dirty="0">
                <a:solidFill>
                  <a:srgbClr val="7F7F7F"/>
                </a:solidFill>
                <a:latin typeface="微軟正黑體" panose="020B0604030504040204" pitchFamily="34" charset="-120"/>
                <a:ea typeface="微軟正黑體" panose="020B0604030504040204" pitchFamily="34" charset="-120"/>
                <a:cs typeface="Century Gothic"/>
                <a:sym typeface="Century Gothic"/>
              </a:rPr>
              <a:t>月</a:t>
            </a:r>
            <a:r>
              <a:rPr lang="en-US" altLang="zh-TW" sz="2400" b="1" dirty="0">
                <a:solidFill>
                  <a:srgbClr val="7F7F7F"/>
                </a:solidFill>
                <a:latin typeface="微軟正黑體" panose="020B0604030504040204" pitchFamily="34" charset="-120"/>
                <a:ea typeface="微軟正黑體" panose="020B0604030504040204" pitchFamily="34" charset="-120"/>
                <a:cs typeface="Century Gothic"/>
                <a:sym typeface="Century Gothic"/>
              </a:rPr>
              <a:t>30</a:t>
            </a:r>
            <a:r>
              <a:rPr lang="zh-TW" altLang="en-US" sz="2400" b="1" dirty="0">
                <a:solidFill>
                  <a:srgbClr val="7F7F7F"/>
                </a:solidFill>
                <a:latin typeface="微軟正黑體" panose="020B0604030504040204" pitchFamily="34" charset="-120"/>
                <a:ea typeface="微軟正黑體" panose="020B0604030504040204" pitchFamily="34" charset="-120"/>
                <a:cs typeface="Century Gothic"/>
                <a:sym typeface="Century Gothic"/>
              </a:rPr>
              <a:t>日 </a:t>
            </a:r>
            <a:r>
              <a:rPr lang="en-US" sz="2400" b="1" dirty="0">
                <a:solidFill>
                  <a:srgbClr val="7F7F7F"/>
                </a:solidFill>
                <a:latin typeface="微軟正黑體" panose="020B0604030504040204" pitchFamily="34" charset="-120"/>
                <a:ea typeface="微軟正黑體" panose="020B0604030504040204" pitchFamily="34" charset="-120"/>
                <a:cs typeface="Century Gothic"/>
                <a:sym typeface="Century Gothic"/>
              </a:rPr>
              <a:t>晚上11:59</a:t>
            </a:r>
            <a:endParaRPr sz="2400" b="1" dirty="0">
              <a:solidFill>
                <a:srgbClr val="7F7F7F"/>
              </a:solidFill>
              <a:latin typeface="微軟正黑體" panose="020B0604030504040204" pitchFamily="34" charset="-120"/>
              <a:ea typeface="微軟正黑體" panose="020B0604030504040204" pitchFamily="34" charset="-120"/>
              <a:cs typeface="Century Gothic"/>
              <a:sym typeface="Century Gothic"/>
            </a:endParaRPr>
          </a:p>
        </p:txBody>
      </p:sp>
      <p:sp>
        <p:nvSpPr>
          <p:cNvPr id="73" name="Google Shape;73;g7ea36c1aa5_1_0"/>
          <p:cNvSpPr/>
          <p:nvPr/>
        </p:nvSpPr>
        <p:spPr>
          <a:xfrm>
            <a:off x="7265225" y="3116308"/>
            <a:ext cx="31389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err="1">
                <a:solidFill>
                  <a:srgbClr val="5FA043"/>
                </a:solidFill>
                <a:latin typeface="微軟正黑體" panose="020B0604030504040204" pitchFamily="34" charset="-120"/>
                <a:ea typeface="微軟正黑體" panose="020B0604030504040204" pitchFamily="34" charset="-120"/>
                <a:cs typeface="Century Gothic"/>
                <a:sym typeface="Century Gothic"/>
              </a:rPr>
              <a:t>獎勵計劃時間</a:t>
            </a:r>
            <a:endParaRPr dirty="0">
              <a:latin typeface="微軟正黑體" panose="020B0604030504040204" pitchFamily="34" charset="-120"/>
              <a:ea typeface="微軟正黑體" panose="020B0604030504040204" pitchFamily="34" charset="-120"/>
            </a:endParaRPr>
          </a:p>
        </p:txBody>
      </p:sp>
      <p:sp>
        <p:nvSpPr>
          <p:cNvPr id="74" name="Google Shape;74;g7ea36c1aa5_1_0"/>
          <p:cNvSpPr txBox="1"/>
          <p:nvPr/>
        </p:nvSpPr>
        <p:spPr>
          <a:xfrm>
            <a:off x="959018" y="4893610"/>
            <a:ext cx="4534200" cy="1077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sz="3200" dirty="0" err="1">
                <a:solidFill>
                  <a:schemeClr val="lt1"/>
                </a:solidFill>
                <a:latin typeface="微軟正黑體" panose="020B0604030504040204" pitchFamily="34" charset="-120"/>
                <a:ea typeface="微軟正黑體" panose="020B0604030504040204" pitchFamily="34" charset="-120"/>
                <a:cs typeface="Century Gothic"/>
                <a:sym typeface="Century Gothic"/>
              </a:rPr>
              <a:t>不只原有收入</a:t>
            </a:r>
            <a:r>
              <a:rPr lang="en-US" sz="3200" dirty="0">
                <a:solidFill>
                  <a:schemeClr val="lt1"/>
                </a:solidFill>
                <a:latin typeface="微軟正黑體" panose="020B0604030504040204" pitchFamily="34" charset="-120"/>
                <a:ea typeface="微軟正黑體" panose="020B0604030504040204" pitchFamily="34" charset="-120"/>
                <a:cs typeface="Century Gothic"/>
                <a:sym typeface="Century Gothic"/>
              </a:rPr>
              <a:t>!</a:t>
            </a:r>
            <a:endParaRPr sz="3200" dirty="0">
              <a:solidFill>
                <a:schemeClr val="lt1"/>
              </a:solidFill>
              <a:latin typeface="微軟正黑體" panose="020B0604030504040204" pitchFamily="34" charset="-120"/>
              <a:ea typeface="微軟正黑體" panose="020B0604030504040204" pitchFamily="34" charset="-120"/>
              <a:cs typeface="Century Gothic"/>
              <a:sym typeface="Century Gothic"/>
            </a:endParaRPr>
          </a:p>
          <a:p>
            <a:pPr marL="0" marR="0" lvl="0" indent="0" algn="l" rtl="0">
              <a:spcBef>
                <a:spcPts val="0"/>
              </a:spcBef>
              <a:spcAft>
                <a:spcPts val="0"/>
              </a:spcAft>
              <a:buClr>
                <a:schemeClr val="dk1"/>
              </a:buClr>
              <a:buSzPts val="1100"/>
              <a:buFont typeface="Arial"/>
              <a:buNone/>
            </a:pPr>
            <a:r>
              <a:rPr lang="en-US" sz="3200" dirty="0" err="1">
                <a:solidFill>
                  <a:schemeClr val="lt1"/>
                </a:solidFill>
                <a:latin typeface="微軟正黑體" panose="020B0604030504040204" pitchFamily="34" charset="-120"/>
                <a:ea typeface="微軟正黑體" panose="020B0604030504040204" pitchFamily="34" charset="-120"/>
                <a:cs typeface="Century Gothic"/>
                <a:sym typeface="Century Gothic"/>
              </a:rPr>
              <a:t>再加碼限時獎金</a:t>
            </a:r>
            <a:r>
              <a:rPr lang="en-US" sz="3200" dirty="0">
                <a:solidFill>
                  <a:schemeClr val="lt1"/>
                </a:solidFill>
                <a:latin typeface="微軟正黑體" panose="020B0604030504040204" pitchFamily="34" charset="-120"/>
                <a:ea typeface="微軟正黑體" panose="020B0604030504040204" pitchFamily="34" charset="-120"/>
                <a:cs typeface="Century Gothic"/>
                <a:sym typeface="Century Gothic"/>
              </a:rPr>
              <a:t>!</a:t>
            </a:r>
            <a:endParaRPr sz="3200" dirty="0">
              <a:solidFill>
                <a:schemeClr val="lt1"/>
              </a:solidFill>
              <a:latin typeface="微軟正黑體" panose="020B0604030504040204" pitchFamily="34" charset="-120"/>
              <a:ea typeface="微軟正黑體" panose="020B0604030504040204" pitchFamily="34" charset="-120"/>
              <a:cs typeface="Century Gothic"/>
              <a:sym typeface="Century Gothic"/>
            </a:endParaRPr>
          </a:p>
          <a:p>
            <a:pPr marL="0" marR="0" lvl="0" indent="0" algn="l" rtl="0">
              <a:spcBef>
                <a:spcPts val="0"/>
              </a:spcBef>
              <a:spcAft>
                <a:spcPts val="0"/>
              </a:spcAft>
              <a:buNone/>
            </a:pPr>
            <a:endParaRPr sz="3200" dirty="0">
              <a:solidFill>
                <a:schemeClr val="lt1"/>
              </a:solidFill>
              <a:latin typeface="Century Gothic"/>
              <a:ea typeface="Century Gothic"/>
              <a:cs typeface="Century Gothic"/>
              <a:sym typeface="Century Gothic"/>
            </a:endParaRPr>
          </a:p>
        </p:txBody>
      </p:sp>
      <p:grpSp>
        <p:nvGrpSpPr>
          <p:cNvPr id="75" name="Google Shape;75;g7ea36c1aa5_1_0"/>
          <p:cNvGrpSpPr/>
          <p:nvPr/>
        </p:nvGrpSpPr>
        <p:grpSpPr>
          <a:xfrm>
            <a:off x="4772053" y="2904955"/>
            <a:ext cx="1047710" cy="1047710"/>
            <a:chOff x="4657687" y="2458208"/>
            <a:chExt cx="1267800" cy="1267800"/>
          </a:xfrm>
        </p:grpSpPr>
        <p:sp>
          <p:nvSpPr>
            <p:cNvPr id="76" name="Google Shape;76;g7ea36c1aa5_1_0"/>
            <p:cNvSpPr/>
            <p:nvPr/>
          </p:nvSpPr>
          <p:spPr>
            <a:xfrm>
              <a:off x="4657687" y="2458208"/>
              <a:ext cx="1267800" cy="1267800"/>
            </a:xfrm>
            <a:prstGeom prst="ellipse">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7" name="Google Shape;77;g7ea36c1aa5_1_0" descr="A close up of a logo&#10;&#10;Description automatically generated"/>
            <p:cNvPicPr preferRelativeResize="0"/>
            <p:nvPr/>
          </p:nvPicPr>
          <p:blipFill rotWithShape="1">
            <a:blip r:embed="rId4">
              <a:alphaModFix/>
            </a:blip>
            <a:srcRect/>
            <a:stretch/>
          </p:blipFill>
          <p:spPr>
            <a:xfrm>
              <a:off x="4777450" y="2749146"/>
              <a:ext cx="1028385" cy="817073"/>
            </a:xfrm>
            <a:prstGeom prst="rect">
              <a:avLst/>
            </a:prstGeom>
            <a:noFill/>
            <a:ln>
              <a:noFill/>
            </a:ln>
          </p:spPr>
        </p:pic>
      </p:grpSp>
      <p:sp>
        <p:nvSpPr>
          <p:cNvPr id="78" name="Google Shape;78;g7ea36c1aa5_1_0"/>
          <p:cNvSpPr txBox="1"/>
          <p:nvPr/>
        </p:nvSpPr>
        <p:spPr>
          <a:xfrm>
            <a:off x="5579025" y="938125"/>
            <a:ext cx="6511500" cy="174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6000" b="1" dirty="0" err="1">
                <a:solidFill>
                  <a:srgbClr val="5FA043"/>
                </a:solidFill>
                <a:latin typeface="微軟正黑體" panose="020B0604030504040204" pitchFamily="34" charset="-120"/>
                <a:ea typeface="微軟正黑體" panose="020B0604030504040204" pitchFamily="34" charset="-120"/>
                <a:cs typeface="Microsoft JhengHei"/>
                <a:sym typeface="Microsoft JhengHei"/>
              </a:rPr>
              <a:t>躍升翡翠</a:t>
            </a:r>
            <a:endParaRPr sz="6000" b="1" dirty="0">
              <a:solidFill>
                <a:srgbClr val="5FA043"/>
              </a:solidFill>
              <a:latin typeface="微軟正黑體" panose="020B0604030504040204" pitchFamily="34" charset="-120"/>
              <a:ea typeface="微軟正黑體" panose="020B0604030504040204" pitchFamily="34" charset="-120"/>
              <a:cs typeface="Microsoft JhengHei"/>
              <a:sym typeface="Microsoft JhengHei"/>
            </a:endParaRPr>
          </a:p>
          <a:p>
            <a:pPr marL="0" lvl="0" indent="0" algn="ctr" rtl="0">
              <a:spcBef>
                <a:spcPts val="0"/>
              </a:spcBef>
              <a:spcAft>
                <a:spcPts val="0"/>
              </a:spcAft>
              <a:buClr>
                <a:schemeClr val="dk1"/>
              </a:buClr>
              <a:buSzPts val="1100"/>
              <a:buFont typeface="Arial"/>
              <a:buNone/>
            </a:pPr>
            <a:r>
              <a:rPr lang="en-US" sz="3600" b="1" dirty="0" err="1">
                <a:solidFill>
                  <a:srgbClr val="5FA043"/>
                </a:solidFill>
                <a:latin typeface="微軟正黑體" panose="020B0604030504040204" pitchFamily="34" charset="-120"/>
                <a:ea typeface="微軟正黑體" panose="020B0604030504040204" pitchFamily="34" charset="-120"/>
                <a:cs typeface="Microsoft JhengHei"/>
                <a:sym typeface="Microsoft JhengHei"/>
              </a:rPr>
              <a:t>獎勵計劃</a:t>
            </a:r>
            <a:endParaRPr sz="3600" b="1" dirty="0">
              <a:solidFill>
                <a:srgbClr val="5FA043"/>
              </a:solidFill>
              <a:latin typeface="微軟正黑體" panose="020B0604030504040204" pitchFamily="34" charset="-120"/>
              <a:ea typeface="微軟正黑體" panose="020B0604030504040204" pitchFamily="34" charset="-120"/>
              <a:cs typeface="Microsoft JhengHei"/>
              <a:sym typeface="Microsoft JhengHei"/>
            </a:endParaRPr>
          </a:p>
          <a:p>
            <a:pPr marL="0" lvl="0" indent="0" algn="ctr" rtl="0">
              <a:spcBef>
                <a:spcPts val="0"/>
              </a:spcBef>
              <a:spcAft>
                <a:spcPts val="0"/>
              </a:spcAft>
              <a:buNone/>
            </a:pPr>
            <a:endParaRPr dirty="0">
              <a:solidFill>
                <a:srgbClr val="5FA043"/>
              </a:solidFill>
              <a:latin typeface="微軟正黑體" panose="020B0604030504040204" pitchFamily="34" charset="-120"/>
              <a:ea typeface="微軟正黑體" panose="020B0604030504040204" pitchFamily="34" charset="-120"/>
              <a:cs typeface="Microsoft JhengHei"/>
              <a:sym typeface="Microsoft JhengHe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91"/>
        <p:cNvGrpSpPr/>
        <p:nvPr/>
      </p:nvGrpSpPr>
      <p:grpSpPr>
        <a:xfrm>
          <a:off x="0" y="0"/>
          <a:ext cx="0" cy="0"/>
          <a:chOff x="0" y="0"/>
          <a:chExt cx="0" cy="0"/>
        </a:xfrm>
      </p:grpSpPr>
      <p:pic>
        <p:nvPicPr>
          <p:cNvPr id="92" name="Google Shape;92;g7ea36c1aa5_0_46" descr="A picture containing green, ball, player, field&#10;&#10;Description automatically generated"/>
          <p:cNvPicPr preferRelativeResize="0"/>
          <p:nvPr/>
        </p:nvPicPr>
        <p:blipFill rotWithShape="1">
          <a:blip r:embed="rId3">
            <a:alphaModFix/>
          </a:blip>
          <a:srcRect/>
          <a:stretch/>
        </p:blipFill>
        <p:spPr>
          <a:xfrm>
            <a:off x="2902" y="0"/>
            <a:ext cx="12186199" cy="6858000"/>
          </a:xfrm>
          <a:prstGeom prst="rect">
            <a:avLst/>
          </a:prstGeom>
          <a:noFill/>
          <a:ln>
            <a:noFill/>
          </a:ln>
        </p:spPr>
      </p:pic>
      <p:sp>
        <p:nvSpPr>
          <p:cNvPr id="93" name="Google Shape;93;g7ea36c1aa5_0_46"/>
          <p:cNvSpPr txBox="1"/>
          <p:nvPr/>
        </p:nvSpPr>
        <p:spPr>
          <a:xfrm>
            <a:off x="595028" y="4111273"/>
            <a:ext cx="6026100" cy="2352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dirty="0" err="1">
                <a:solidFill>
                  <a:schemeClr val="lt1"/>
                </a:solidFill>
                <a:latin typeface="微軟正黑體" panose="020B0604030504040204" pitchFamily="34" charset="-120"/>
                <a:ea typeface="微軟正黑體" panose="020B0604030504040204" pitchFamily="34" charset="-120"/>
                <a:cs typeface="Century Gothic"/>
                <a:sym typeface="Century Gothic"/>
              </a:rPr>
              <a:t>達成</a:t>
            </a:r>
            <a:r>
              <a:rPr lang="en-US" sz="2800" b="1" dirty="0">
                <a:solidFill>
                  <a:schemeClr val="lt1"/>
                </a:solidFill>
                <a:latin typeface="微軟正黑體" panose="020B0604030504040204" pitchFamily="34" charset="-120"/>
                <a:ea typeface="微軟正黑體" panose="020B0604030504040204" pitchFamily="34" charset="-120"/>
                <a:cs typeface="Century Gothic"/>
                <a:sym typeface="Century Gothic"/>
              </a:rPr>
              <a:t> </a:t>
            </a:r>
            <a:r>
              <a:rPr lang="en-US" sz="2800" b="1" dirty="0" err="1">
                <a:solidFill>
                  <a:schemeClr val="lt1"/>
                </a:solidFill>
                <a:latin typeface="微軟正黑體" panose="020B0604030504040204" pitchFamily="34" charset="-120"/>
                <a:ea typeface="微軟正黑體" panose="020B0604030504040204" pitchFamily="34" charset="-120"/>
                <a:cs typeface="Century Gothic"/>
                <a:sym typeface="Century Gothic"/>
              </a:rPr>
              <a:t>翡翠級經銷商</a:t>
            </a:r>
            <a:endParaRPr sz="2800" b="1" dirty="0">
              <a:solidFill>
                <a:schemeClr val="lt1"/>
              </a:solidFill>
              <a:latin typeface="微軟正黑體" panose="020B0604030504040204" pitchFamily="34" charset="-120"/>
              <a:ea typeface="微軟正黑體" panose="020B0604030504040204" pitchFamily="34" charset="-120"/>
              <a:cs typeface="Century Gothic"/>
              <a:sym typeface="Century Gothic"/>
            </a:endParaRPr>
          </a:p>
          <a:p>
            <a:pPr marL="0" marR="0" lvl="0" indent="0" algn="l" rtl="0">
              <a:lnSpc>
                <a:spcPct val="90000"/>
              </a:lnSpc>
              <a:spcBef>
                <a:spcPts val="0"/>
              </a:spcBef>
              <a:spcAft>
                <a:spcPts val="0"/>
              </a:spcAft>
              <a:buNone/>
            </a:pPr>
            <a:endParaRPr sz="2800" b="1" dirty="0">
              <a:solidFill>
                <a:schemeClr val="lt1"/>
              </a:solidFill>
              <a:latin typeface="微軟正黑體" panose="020B0604030504040204" pitchFamily="34" charset="-120"/>
              <a:ea typeface="微軟正黑體" panose="020B0604030504040204" pitchFamily="34" charset="-120"/>
              <a:cs typeface="Century Gothic"/>
              <a:sym typeface="Century Gothic"/>
            </a:endParaRPr>
          </a:p>
          <a:p>
            <a:pPr marL="0" marR="0" lvl="0" indent="0" algn="l" rtl="0">
              <a:lnSpc>
                <a:spcPct val="90000"/>
              </a:lnSpc>
              <a:spcBef>
                <a:spcPts val="600"/>
              </a:spcBef>
              <a:spcAft>
                <a:spcPts val="0"/>
              </a:spcAft>
              <a:buNone/>
            </a:pPr>
            <a:r>
              <a:rPr lang="en-US" sz="2000" dirty="0" err="1">
                <a:solidFill>
                  <a:schemeClr val="lt1"/>
                </a:solidFill>
                <a:latin typeface="微軟正黑體" panose="020B0604030504040204" pitchFamily="34" charset="-120"/>
                <a:ea typeface="微軟正黑體" panose="020B0604030504040204" pitchFamily="34" charset="-120"/>
                <a:cs typeface="Century Gothic"/>
                <a:sym typeface="Century Gothic"/>
              </a:rPr>
              <a:t>合格經銷商以下級別</a:t>
            </a:r>
            <a:r>
              <a:rPr lang="en-US" sz="2000" dirty="0">
                <a:solidFill>
                  <a:schemeClr val="lt1"/>
                </a:solidFill>
                <a:latin typeface="微軟正黑體" panose="020B0604030504040204" pitchFamily="34" charset="-120"/>
                <a:ea typeface="微軟正黑體" panose="020B0604030504040204" pitchFamily="34" charset="-120"/>
                <a:cs typeface="Century Gothic"/>
                <a:sym typeface="Century Gothic"/>
              </a:rPr>
              <a:t>(</a:t>
            </a:r>
            <a:r>
              <a:rPr lang="zh-TW" altLang="en-US" sz="2000" dirty="0">
                <a:solidFill>
                  <a:schemeClr val="lt1"/>
                </a:solidFill>
                <a:latin typeface="微軟正黑體" panose="020B0604030504040204" pitchFamily="34" charset="-120"/>
                <a:ea typeface="微軟正黑體" panose="020B0604030504040204" pitchFamily="34" charset="-120"/>
                <a:cs typeface="Century Gothic"/>
                <a:sym typeface="Century Gothic"/>
              </a:rPr>
              <a:t>含合格經銷商</a:t>
            </a:r>
            <a:r>
              <a:rPr lang="en-US" altLang="zh-TW" sz="2000" dirty="0">
                <a:solidFill>
                  <a:schemeClr val="lt1"/>
                </a:solidFill>
                <a:latin typeface="微軟正黑體" panose="020B0604030504040204" pitchFamily="34" charset="-120"/>
                <a:ea typeface="微軟正黑體" panose="020B0604030504040204" pitchFamily="34" charset="-120"/>
                <a:cs typeface="Century Gothic"/>
                <a:sym typeface="Century Gothic"/>
              </a:rPr>
              <a:t>)</a:t>
            </a:r>
            <a:r>
              <a:rPr lang="en-US" sz="2000" dirty="0">
                <a:solidFill>
                  <a:schemeClr val="lt1"/>
                </a:solidFill>
                <a:latin typeface="微軟正黑體" panose="020B0604030504040204" pitchFamily="34" charset="-120"/>
                <a:ea typeface="微軟正黑體" panose="020B0604030504040204" pitchFamily="34" charset="-120"/>
                <a:cs typeface="Century Gothic"/>
                <a:sym typeface="Century Gothic"/>
              </a:rPr>
              <a:t>，在活動期間內達成翡翠級經銷商，並累積600 PGV，除了原有的獎金收入外，可獲得$175美元的</a:t>
            </a:r>
            <a:r>
              <a:rPr lang="zh-TW" altLang="en-US" sz="2000" dirty="0">
                <a:solidFill>
                  <a:schemeClr val="lt1"/>
                </a:solidFill>
                <a:latin typeface="微軟正黑體" panose="020B0604030504040204" pitchFamily="34" charset="-120"/>
                <a:ea typeface="微軟正黑體" panose="020B0604030504040204" pitchFamily="34" charset="-120"/>
                <a:cs typeface="Century Gothic"/>
                <a:sym typeface="Century Gothic"/>
              </a:rPr>
              <a:t>額外現金</a:t>
            </a:r>
            <a:r>
              <a:rPr lang="en-US" sz="2000" dirty="0">
                <a:solidFill>
                  <a:schemeClr val="lt1"/>
                </a:solidFill>
                <a:latin typeface="微軟正黑體" panose="020B0604030504040204" pitchFamily="34" charset="-120"/>
                <a:ea typeface="微軟正黑體" panose="020B0604030504040204" pitchFamily="34" charset="-120"/>
                <a:cs typeface="Century Gothic"/>
                <a:sym typeface="Century Gothic"/>
              </a:rPr>
              <a:t>獎</a:t>
            </a:r>
            <a:r>
              <a:rPr lang="zh-TW" altLang="en-US" sz="2000" dirty="0">
                <a:solidFill>
                  <a:schemeClr val="lt1"/>
                </a:solidFill>
                <a:latin typeface="微軟正黑體" panose="020B0604030504040204" pitchFamily="34" charset="-120"/>
                <a:ea typeface="微軟正黑體" panose="020B0604030504040204" pitchFamily="34" charset="-120"/>
                <a:cs typeface="Century Gothic"/>
                <a:sym typeface="Century Gothic"/>
              </a:rPr>
              <a:t>勵</a:t>
            </a:r>
            <a:r>
              <a:rPr lang="en-US" sz="2000" dirty="0">
                <a:solidFill>
                  <a:schemeClr val="lt1"/>
                </a:solidFill>
                <a:latin typeface="微軟正黑體" panose="020B0604030504040204" pitchFamily="34" charset="-120"/>
                <a:ea typeface="微軟正黑體" panose="020B0604030504040204" pitchFamily="34" charset="-120"/>
                <a:cs typeface="Century Gothic"/>
                <a:sym typeface="Century Gothic"/>
              </a:rPr>
              <a:t>。</a:t>
            </a:r>
            <a:endParaRPr sz="2000" b="0" i="0" u="none" strike="noStrike" cap="none" dirty="0">
              <a:solidFill>
                <a:schemeClr val="dk1"/>
              </a:solidFill>
              <a:latin typeface="微軟正黑體" panose="020B0604030504040204" pitchFamily="34" charset="-120"/>
              <a:ea typeface="微軟正黑體" panose="020B0604030504040204" pitchFamily="34" charset="-120"/>
              <a:cs typeface="Century Gothic"/>
              <a:sym typeface="Century Gothic"/>
            </a:endParaRPr>
          </a:p>
        </p:txBody>
      </p:sp>
      <p:graphicFrame>
        <p:nvGraphicFramePr>
          <p:cNvPr id="94" name="Google Shape;94;g7ea36c1aa5_0_46"/>
          <p:cNvGraphicFramePr/>
          <p:nvPr>
            <p:extLst>
              <p:ext uri="{D42A27DB-BD31-4B8C-83A1-F6EECF244321}">
                <p14:modId xmlns:p14="http://schemas.microsoft.com/office/powerpoint/2010/main" val="2564605508"/>
              </p:ext>
            </p:extLst>
          </p:nvPr>
        </p:nvGraphicFramePr>
        <p:xfrm>
          <a:off x="714308" y="2347372"/>
          <a:ext cx="6338000" cy="1494550"/>
        </p:xfrm>
        <a:graphic>
          <a:graphicData uri="http://schemas.openxmlformats.org/drawingml/2006/table">
            <a:tbl>
              <a:tblPr firstRow="1" bandRow="1">
                <a:noFill/>
                <a:tableStyleId>{4C18B7D5-6B86-4880-81C2-5DCF7E194780}</a:tableStyleId>
              </a:tblPr>
              <a:tblGrid>
                <a:gridCol w="2899775">
                  <a:extLst>
                    <a:ext uri="{9D8B030D-6E8A-4147-A177-3AD203B41FA5}">
                      <a16:colId xmlns:a16="http://schemas.microsoft.com/office/drawing/2014/main" val="20000"/>
                    </a:ext>
                  </a:extLst>
                </a:gridCol>
                <a:gridCol w="1415625">
                  <a:extLst>
                    <a:ext uri="{9D8B030D-6E8A-4147-A177-3AD203B41FA5}">
                      <a16:colId xmlns:a16="http://schemas.microsoft.com/office/drawing/2014/main" val="20001"/>
                    </a:ext>
                  </a:extLst>
                </a:gridCol>
                <a:gridCol w="2022600">
                  <a:extLst>
                    <a:ext uri="{9D8B030D-6E8A-4147-A177-3AD203B41FA5}">
                      <a16:colId xmlns:a16="http://schemas.microsoft.com/office/drawing/2014/main" val="20002"/>
                    </a:ext>
                  </a:extLst>
                </a:gridCol>
              </a:tblGrid>
              <a:tr h="552425">
                <a:tc>
                  <a:txBody>
                    <a:bodyPr/>
                    <a:lstStyle/>
                    <a:p>
                      <a:pPr marL="0" marR="0" lvl="0" indent="0" algn="l" rtl="0">
                        <a:spcBef>
                          <a:spcPts val="0"/>
                        </a:spcBef>
                        <a:spcAft>
                          <a:spcPts val="0"/>
                        </a:spcAft>
                        <a:buNone/>
                      </a:pPr>
                      <a:r>
                        <a:rPr lang="en-US" sz="2400" dirty="0" err="1">
                          <a:latin typeface="微軟正黑體" panose="020B0604030504040204" pitchFamily="34" charset="-120"/>
                          <a:ea typeface="微軟正黑體" panose="020B0604030504040204" pitchFamily="34" charset="-120"/>
                          <a:cs typeface="Century Gothic"/>
                          <a:sym typeface="Century Gothic"/>
                        </a:rPr>
                        <a:t>級別</a:t>
                      </a:r>
                      <a:endParaRPr dirty="0">
                        <a:latin typeface="微軟正黑體" panose="020B0604030504040204" pitchFamily="34" charset="-120"/>
                        <a:ea typeface="微軟正黑體" panose="020B0604030504040204" pitchFamily="34" charset="-120"/>
                      </a:endParaRPr>
                    </a:p>
                  </a:txBody>
                  <a:tcPr marL="168400" marR="168400" marT="84200" marB="842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36A22"/>
                    </a:solidFill>
                  </a:tcPr>
                </a:tc>
                <a:tc>
                  <a:txBody>
                    <a:bodyPr/>
                    <a:lstStyle/>
                    <a:p>
                      <a:pPr marL="0" marR="0" lvl="0" indent="0" algn="l" rtl="0">
                        <a:spcBef>
                          <a:spcPts val="0"/>
                        </a:spcBef>
                        <a:spcAft>
                          <a:spcPts val="0"/>
                        </a:spcAft>
                        <a:buNone/>
                      </a:pPr>
                      <a:r>
                        <a:rPr lang="en-US" sz="2400" dirty="0">
                          <a:latin typeface="微軟正黑體" panose="020B0604030504040204" pitchFamily="34" charset="-120"/>
                          <a:ea typeface="微軟正黑體" panose="020B0604030504040204" pitchFamily="34" charset="-120"/>
                          <a:cs typeface="Century Gothic"/>
                          <a:sym typeface="Century Gothic"/>
                        </a:rPr>
                        <a:t>PGV</a:t>
                      </a:r>
                      <a:endParaRPr dirty="0">
                        <a:latin typeface="微軟正黑體" panose="020B0604030504040204" pitchFamily="34" charset="-120"/>
                        <a:ea typeface="微軟正黑體" panose="020B0604030504040204" pitchFamily="34" charset="-120"/>
                      </a:endParaRPr>
                    </a:p>
                  </a:txBody>
                  <a:tcPr marL="168400" marR="168400" marT="84200" marB="842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36A22"/>
                    </a:solidFill>
                  </a:tcPr>
                </a:tc>
                <a:tc>
                  <a:txBody>
                    <a:bodyPr/>
                    <a:lstStyle/>
                    <a:p>
                      <a:pPr marL="0" marR="0" lvl="0" indent="0" algn="l" rtl="0">
                        <a:spcBef>
                          <a:spcPts val="0"/>
                        </a:spcBef>
                        <a:spcAft>
                          <a:spcPts val="0"/>
                        </a:spcAft>
                        <a:buNone/>
                      </a:pPr>
                      <a:r>
                        <a:rPr lang="en-US" sz="2400" dirty="0" err="1">
                          <a:latin typeface="微軟正黑體" panose="020B0604030504040204" pitchFamily="34" charset="-120"/>
                          <a:ea typeface="微軟正黑體" panose="020B0604030504040204" pitchFamily="34" charset="-120"/>
                          <a:cs typeface="Century Gothic"/>
                          <a:sym typeface="Century Gothic"/>
                        </a:rPr>
                        <a:t>獎金</a:t>
                      </a:r>
                      <a:endParaRPr dirty="0">
                        <a:latin typeface="微軟正黑體" panose="020B0604030504040204" pitchFamily="34" charset="-120"/>
                        <a:ea typeface="微軟正黑體" panose="020B0604030504040204" pitchFamily="34" charset="-120"/>
                      </a:endParaRPr>
                    </a:p>
                  </a:txBody>
                  <a:tcPr marL="168400" marR="168400" marT="84200" marB="842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36A22"/>
                    </a:solidFill>
                  </a:tcPr>
                </a:tc>
                <a:extLst>
                  <a:ext uri="{0D108BD9-81ED-4DB2-BD59-A6C34878D82A}">
                    <a16:rowId xmlns:a16="http://schemas.microsoft.com/office/drawing/2014/main" val="10000"/>
                  </a:ext>
                </a:extLst>
              </a:tr>
              <a:tr h="942125">
                <a:tc>
                  <a:txBody>
                    <a:bodyPr/>
                    <a:lstStyle/>
                    <a:p>
                      <a:pPr marL="0" marR="0" lvl="0" indent="0" algn="l" rtl="0">
                        <a:spcBef>
                          <a:spcPts val="0"/>
                        </a:spcBef>
                        <a:spcAft>
                          <a:spcPts val="0"/>
                        </a:spcAft>
                        <a:buNone/>
                      </a:pPr>
                      <a:r>
                        <a:rPr lang="en-US" sz="2400" dirty="0" err="1">
                          <a:solidFill>
                            <a:srgbClr val="385623"/>
                          </a:solidFill>
                          <a:latin typeface="微軟正黑體" panose="020B0604030504040204" pitchFamily="34" charset="-120"/>
                          <a:ea typeface="微軟正黑體" panose="020B0604030504040204" pitchFamily="34" charset="-120"/>
                          <a:cs typeface="Century Gothic"/>
                          <a:sym typeface="Century Gothic"/>
                        </a:rPr>
                        <a:t>翡翠級經銷商</a:t>
                      </a:r>
                      <a:endParaRPr dirty="0">
                        <a:latin typeface="微軟正黑體" panose="020B0604030504040204" pitchFamily="34" charset="-120"/>
                        <a:ea typeface="微軟正黑體" panose="020B0604030504040204" pitchFamily="34" charset="-120"/>
                      </a:endParaRPr>
                    </a:p>
                  </a:txBody>
                  <a:tcPr marL="168400" marR="168400" marT="84200" marB="842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2D57B"/>
                    </a:solidFill>
                  </a:tcPr>
                </a:tc>
                <a:tc>
                  <a:txBody>
                    <a:bodyPr/>
                    <a:lstStyle/>
                    <a:p>
                      <a:pPr marL="0" marR="0" lvl="0" indent="0" algn="l" rtl="0">
                        <a:spcBef>
                          <a:spcPts val="0"/>
                        </a:spcBef>
                        <a:spcAft>
                          <a:spcPts val="0"/>
                        </a:spcAft>
                        <a:buNone/>
                      </a:pPr>
                      <a:r>
                        <a:rPr lang="en-US" sz="2400">
                          <a:solidFill>
                            <a:srgbClr val="385623"/>
                          </a:solidFill>
                          <a:latin typeface="微軟正黑體" panose="020B0604030504040204" pitchFamily="34" charset="-120"/>
                          <a:ea typeface="微軟正黑體" panose="020B0604030504040204" pitchFamily="34" charset="-120"/>
                          <a:cs typeface="Century Gothic"/>
                          <a:sym typeface="Century Gothic"/>
                        </a:rPr>
                        <a:t>600</a:t>
                      </a:r>
                      <a:endParaRPr>
                        <a:latin typeface="微軟正黑體" panose="020B0604030504040204" pitchFamily="34" charset="-120"/>
                        <a:ea typeface="微軟正黑體" panose="020B0604030504040204" pitchFamily="34" charset="-120"/>
                      </a:endParaRPr>
                    </a:p>
                  </a:txBody>
                  <a:tcPr marL="168400" marR="168400" marT="84200" marB="842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2D57B"/>
                    </a:solidFill>
                  </a:tcPr>
                </a:tc>
                <a:tc>
                  <a:txBody>
                    <a:bodyPr/>
                    <a:lstStyle/>
                    <a:p>
                      <a:pPr marL="0" marR="0" lvl="0" indent="0" algn="l" rtl="0">
                        <a:spcBef>
                          <a:spcPts val="0"/>
                        </a:spcBef>
                        <a:spcAft>
                          <a:spcPts val="0"/>
                        </a:spcAft>
                        <a:buNone/>
                      </a:pPr>
                      <a:r>
                        <a:rPr lang="en-US" sz="2400" dirty="0">
                          <a:solidFill>
                            <a:srgbClr val="385623"/>
                          </a:solidFill>
                          <a:latin typeface="微軟正黑體" panose="020B0604030504040204" pitchFamily="34" charset="-120"/>
                          <a:ea typeface="微軟正黑體" panose="020B0604030504040204" pitchFamily="34" charset="-120"/>
                          <a:cs typeface="Century Gothic"/>
                          <a:sym typeface="Century Gothic"/>
                        </a:rPr>
                        <a:t>$175</a:t>
                      </a:r>
                      <a:endParaRPr dirty="0">
                        <a:latin typeface="微軟正黑體" panose="020B0604030504040204" pitchFamily="34" charset="-120"/>
                        <a:ea typeface="微軟正黑體" panose="020B0604030504040204" pitchFamily="34" charset="-120"/>
                      </a:endParaRPr>
                    </a:p>
                  </a:txBody>
                  <a:tcPr marL="168400" marR="168400" marT="84200" marB="842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2D57B"/>
                    </a:solidFill>
                  </a:tcPr>
                </a:tc>
                <a:extLst>
                  <a:ext uri="{0D108BD9-81ED-4DB2-BD59-A6C34878D82A}">
                    <a16:rowId xmlns:a16="http://schemas.microsoft.com/office/drawing/2014/main" val="10001"/>
                  </a:ext>
                </a:extLst>
              </a:tr>
            </a:tbl>
          </a:graphicData>
        </a:graphic>
      </p:graphicFrame>
      <p:sp>
        <p:nvSpPr>
          <p:cNvPr id="95" name="Google Shape;95;g7ea36c1aa5_0_46"/>
          <p:cNvSpPr txBox="1"/>
          <p:nvPr/>
        </p:nvSpPr>
        <p:spPr>
          <a:xfrm>
            <a:off x="2025428" y="393827"/>
            <a:ext cx="4595700" cy="48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zh-TW" altLang="en-US" sz="3000" b="1" i="0" u="none" strike="noStrike" cap="none" dirty="0">
                <a:solidFill>
                  <a:schemeClr val="lt1"/>
                </a:solidFill>
                <a:latin typeface="微軟正黑體" panose="020B0604030504040204" pitchFamily="34" charset="-120"/>
                <a:ea typeface="微軟正黑體" panose="020B0604030504040204" pitchFamily="34" charset="-120"/>
                <a:cs typeface="Century Gothic"/>
                <a:sym typeface="Century Gothic"/>
              </a:rPr>
              <a:t>三　月　份　限　定</a:t>
            </a:r>
            <a:endParaRPr sz="3000" b="1" i="0" u="none" strike="noStrike" cap="none" dirty="0">
              <a:solidFill>
                <a:schemeClr val="lt1"/>
              </a:solidFill>
              <a:latin typeface="微軟正黑體" panose="020B0604030504040204" pitchFamily="34" charset="-120"/>
              <a:ea typeface="微軟正黑體" panose="020B0604030504040204" pitchFamily="34" charset="-120"/>
              <a:cs typeface="Century Gothic"/>
              <a:sym typeface="Century Gothic"/>
            </a:endParaRPr>
          </a:p>
        </p:txBody>
      </p:sp>
      <p:sp>
        <p:nvSpPr>
          <p:cNvPr id="96" name="Google Shape;96;g7ea36c1aa5_0_46"/>
          <p:cNvSpPr txBox="1"/>
          <p:nvPr/>
        </p:nvSpPr>
        <p:spPr>
          <a:xfrm>
            <a:off x="671450" y="1041850"/>
            <a:ext cx="6795000" cy="107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dirty="0" err="1">
                <a:solidFill>
                  <a:srgbClr val="FFFFFF"/>
                </a:solidFill>
                <a:latin typeface="微軟正黑體" panose="020B0604030504040204" pitchFamily="34" charset="-120"/>
                <a:ea typeface="微軟正黑體" panose="020B0604030504040204" pitchFamily="34" charset="-120"/>
                <a:cs typeface="Calibri"/>
                <a:sym typeface="Calibri"/>
              </a:rPr>
              <a:t>躍升翡翠獎勵計劃</a:t>
            </a:r>
            <a:endParaRPr sz="6000" b="1" dirty="0">
              <a:solidFill>
                <a:srgbClr val="FFFFFF"/>
              </a:solidFill>
              <a:latin typeface="微軟正黑體" panose="020B0604030504040204" pitchFamily="34" charset="-120"/>
              <a:ea typeface="微軟正黑體" panose="020B0604030504040204" pitchFamily="34" charset="-120"/>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g7ea36c1aa5_0_54" descr="A group of people posing for the camera&#10;&#10;Description automatically generated"/>
          <p:cNvPicPr preferRelativeResize="0"/>
          <p:nvPr/>
        </p:nvPicPr>
        <p:blipFill rotWithShape="1">
          <a:blip r:embed="rId3">
            <a:alphaModFix/>
          </a:blip>
          <a:srcRect t="4541" b="11041"/>
          <a:stretch/>
        </p:blipFill>
        <p:spPr>
          <a:xfrm>
            <a:off x="0" y="-7908"/>
            <a:ext cx="12191977" cy="6858000"/>
          </a:xfrm>
          <a:prstGeom prst="rect">
            <a:avLst/>
          </a:prstGeom>
          <a:noFill/>
          <a:ln>
            <a:noFill/>
          </a:ln>
        </p:spPr>
      </p:pic>
      <p:sp>
        <p:nvSpPr>
          <p:cNvPr id="117" name="Google Shape;117;g7ea36c1aa5_0_54"/>
          <p:cNvSpPr/>
          <p:nvPr/>
        </p:nvSpPr>
        <p:spPr>
          <a:xfrm>
            <a:off x="0" y="0"/>
            <a:ext cx="12192000" cy="6008400"/>
          </a:xfrm>
          <a:prstGeom prst="rect">
            <a:avLst/>
          </a:prstGeom>
          <a:solidFill>
            <a:srgbClr val="70AD47">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g7ea36c1aa5_0_54"/>
          <p:cNvSpPr/>
          <p:nvPr/>
        </p:nvSpPr>
        <p:spPr>
          <a:xfrm>
            <a:off x="550887" y="495942"/>
            <a:ext cx="4759500" cy="585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g7ea36c1aa5_0_54"/>
          <p:cNvSpPr txBox="1"/>
          <p:nvPr/>
        </p:nvSpPr>
        <p:spPr>
          <a:xfrm>
            <a:off x="5979575" y="3397725"/>
            <a:ext cx="5777100" cy="3188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320" b="1" dirty="0" err="1">
                <a:solidFill>
                  <a:schemeClr val="lt1"/>
                </a:solidFill>
                <a:latin typeface="微軟正黑體" panose="020B0604030504040204" pitchFamily="34" charset="-120"/>
                <a:ea typeface="微軟正黑體" panose="020B0604030504040204" pitchFamily="34" charset="-120"/>
                <a:cs typeface="Century Gothic"/>
                <a:sym typeface="Century Gothic"/>
              </a:rPr>
              <a:t>晉升翡翠級經銷商您只需要</a:t>
            </a:r>
            <a:r>
              <a:rPr lang="en-US" sz="2320" b="1" dirty="0">
                <a:solidFill>
                  <a:schemeClr val="lt1"/>
                </a:solidFill>
                <a:latin typeface="微軟正黑體" panose="020B0604030504040204" pitchFamily="34" charset="-120"/>
                <a:ea typeface="微軟正黑體" panose="020B0604030504040204" pitchFamily="34" charset="-120"/>
                <a:cs typeface="Century Gothic"/>
                <a:sym typeface="Century Gothic"/>
              </a:rPr>
              <a:t>：</a:t>
            </a:r>
            <a:endParaRPr sz="2320" b="1" dirty="0">
              <a:solidFill>
                <a:schemeClr val="lt1"/>
              </a:solidFill>
              <a:latin typeface="微軟正黑體" panose="020B0604030504040204" pitchFamily="34" charset="-120"/>
              <a:ea typeface="微軟正黑體" panose="020B0604030504040204" pitchFamily="34" charset="-120"/>
              <a:cs typeface="Century Gothic"/>
              <a:sym typeface="Century Gothic"/>
            </a:endParaRPr>
          </a:p>
          <a:p>
            <a:pPr marL="0" marR="0" lvl="0" indent="0" algn="l" rtl="0">
              <a:spcBef>
                <a:spcPts val="0"/>
              </a:spcBef>
              <a:spcAft>
                <a:spcPts val="0"/>
              </a:spcAft>
              <a:buNone/>
            </a:pPr>
            <a:endParaRPr sz="2320" b="1" dirty="0">
              <a:solidFill>
                <a:schemeClr val="lt1"/>
              </a:solidFill>
              <a:latin typeface="微軟正黑體" panose="020B0604030504040204" pitchFamily="34" charset="-120"/>
              <a:ea typeface="微軟正黑體" panose="020B0604030504040204" pitchFamily="34" charset="-120"/>
              <a:cs typeface="Century Gothic"/>
              <a:sym typeface="Century Gothic"/>
            </a:endParaRPr>
          </a:p>
          <a:p>
            <a:pPr marL="0" marR="0" lvl="0" indent="0" algn="l" rtl="0">
              <a:spcBef>
                <a:spcPts val="0"/>
              </a:spcBef>
              <a:spcAft>
                <a:spcPts val="0"/>
              </a:spcAft>
              <a:buSzPts val="1100"/>
              <a:buNone/>
            </a:pPr>
            <a:r>
              <a:rPr lang="en-US" sz="2320" b="1" dirty="0">
                <a:solidFill>
                  <a:schemeClr val="lt1"/>
                </a:solidFill>
                <a:latin typeface="微軟正黑體" panose="020B0604030504040204" pitchFamily="34" charset="-120"/>
                <a:ea typeface="微軟正黑體" panose="020B0604030504040204" pitchFamily="34" charset="-120"/>
                <a:cs typeface="Century Gothic"/>
                <a:sym typeface="Century Gothic"/>
              </a:rPr>
              <a:t>直接推薦4位合格經銷商(任一側至少1位)</a:t>
            </a:r>
            <a:endParaRPr sz="2320" b="1" dirty="0">
              <a:solidFill>
                <a:schemeClr val="lt1"/>
              </a:solidFill>
              <a:latin typeface="微軟正黑體" panose="020B0604030504040204" pitchFamily="34" charset="-120"/>
              <a:ea typeface="微軟正黑體" panose="020B0604030504040204" pitchFamily="34" charset="-120"/>
              <a:cs typeface="Century Gothic"/>
              <a:sym typeface="Century Gothic"/>
            </a:endParaRPr>
          </a:p>
          <a:p>
            <a:pPr marL="0" marR="0" lvl="0" indent="0" algn="l" rtl="0">
              <a:spcBef>
                <a:spcPts val="0"/>
              </a:spcBef>
              <a:spcAft>
                <a:spcPts val="0"/>
              </a:spcAft>
              <a:buSzPts val="1100"/>
              <a:buNone/>
            </a:pPr>
            <a:endParaRPr sz="2320" b="1" dirty="0">
              <a:solidFill>
                <a:schemeClr val="lt1"/>
              </a:solidFill>
              <a:latin typeface="微軟正黑體" panose="020B0604030504040204" pitchFamily="34" charset="-120"/>
              <a:ea typeface="微軟正黑體" panose="020B0604030504040204" pitchFamily="34" charset="-120"/>
              <a:cs typeface="Century Gothic"/>
              <a:sym typeface="Century Gothic"/>
            </a:endParaRPr>
          </a:p>
          <a:p>
            <a:pPr marL="0" marR="0" lvl="1" indent="0" algn="l" rtl="0">
              <a:spcBef>
                <a:spcPts val="0"/>
              </a:spcBef>
              <a:spcAft>
                <a:spcPts val="0"/>
              </a:spcAft>
              <a:buNone/>
            </a:pPr>
            <a:r>
              <a:rPr lang="en-US" sz="2320" b="1" dirty="0">
                <a:solidFill>
                  <a:schemeClr val="lt1"/>
                </a:solidFill>
                <a:latin typeface="微軟正黑體" panose="020B0604030504040204" pitchFamily="34" charset="-120"/>
                <a:ea typeface="微軟正黑體" panose="020B0604030504040204" pitchFamily="34" charset="-120"/>
                <a:cs typeface="Century Gothic"/>
                <a:sym typeface="Century Gothic"/>
              </a:rPr>
              <a:t>或</a:t>
            </a:r>
            <a:endParaRPr sz="2320" b="1" dirty="0">
              <a:solidFill>
                <a:schemeClr val="lt1"/>
              </a:solidFill>
              <a:latin typeface="微軟正黑體" panose="020B0604030504040204" pitchFamily="34" charset="-120"/>
              <a:ea typeface="微軟正黑體" panose="020B0604030504040204" pitchFamily="34" charset="-120"/>
              <a:cs typeface="Century Gothic"/>
              <a:sym typeface="Century Gothic"/>
            </a:endParaRPr>
          </a:p>
          <a:p>
            <a:pPr marL="0" marR="0" lvl="1" indent="0" algn="l" rtl="0">
              <a:spcBef>
                <a:spcPts val="0"/>
              </a:spcBef>
              <a:spcAft>
                <a:spcPts val="0"/>
              </a:spcAft>
              <a:buNone/>
            </a:pPr>
            <a:endParaRPr sz="2320" b="1" dirty="0">
              <a:solidFill>
                <a:schemeClr val="lt1"/>
              </a:solidFill>
              <a:latin typeface="微軟正黑體" panose="020B0604030504040204" pitchFamily="34" charset="-120"/>
              <a:ea typeface="微軟正黑體" panose="020B0604030504040204" pitchFamily="34" charset="-120"/>
              <a:cs typeface="Century Gothic"/>
              <a:sym typeface="Century Gothic"/>
            </a:endParaRPr>
          </a:p>
          <a:p>
            <a:pPr marL="0" marR="0" lvl="0" indent="0" algn="l" rtl="0">
              <a:spcBef>
                <a:spcPts val="0"/>
              </a:spcBef>
              <a:spcAft>
                <a:spcPts val="0"/>
              </a:spcAft>
              <a:buSzPts val="1100"/>
              <a:buNone/>
            </a:pPr>
            <a:r>
              <a:rPr lang="en-US" sz="2320" b="1" dirty="0">
                <a:solidFill>
                  <a:schemeClr val="lt1"/>
                </a:solidFill>
                <a:latin typeface="微軟正黑體" panose="020B0604030504040204" pitchFamily="34" charset="-120"/>
                <a:ea typeface="微軟正黑體" panose="020B0604030504040204" pitchFamily="34" charset="-120"/>
                <a:cs typeface="Century Gothic"/>
                <a:sym typeface="Century Gothic"/>
              </a:rPr>
              <a:t>直接推薦8位經銷商(任一側至少3位)</a:t>
            </a:r>
            <a:endParaRPr sz="2320" b="1" dirty="0">
              <a:solidFill>
                <a:schemeClr val="lt1"/>
              </a:solidFill>
              <a:latin typeface="微軟正黑體" panose="020B0604030504040204" pitchFamily="34" charset="-120"/>
              <a:ea typeface="微軟正黑體" panose="020B0604030504040204" pitchFamily="34" charset="-120"/>
              <a:cs typeface="Century Gothic"/>
              <a:sym typeface="Century Gothic"/>
            </a:endParaRPr>
          </a:p>
        </p:txBody>
      </p:sp>
      <p:sp>
        <p:nvSpPr>
          <p:cNvPr id="121" name="Google Shape;121;g7ea36c1aa5_0_54"/>
          <p:cNvSpPr txBox="1"/>
          <p:nvPr/>
        </p:nvSpPr>
        <p:spPr>
          <a:xfrm>
            <a:off x="833472" y="836561"/>
            <a:ext cx="4188600" cy="341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dirty="0" err="1">
                <a:solidFill>
                  <a:srgbClr val="5FA043"/>
                </a:solidFill>
                <a:latin typeface="微軟正黑體" panose="020B0604030504040204" pitchFamily="34" charset="-120"/>
                <a:ea typeface="微軟正黑體" panose="020B0604030504040204" pitchFamily="34" charset="-120"/>
                <a:cs typeface="Century Gothic"/>
                <a:sym typeface="Century Gothic"/>
              </a:rPr>
              <a:t>晉升</a:t>
            </a:r>
            <a:r>
              <a:rPr lang="en-US" sz="5400" b="0" i="0" u="none" strike="noStrike" cap="none" dirty="0">
                <a:solidFill>
                  <a:srgbClr val="5FA043"/>
                </a:solidFill>
                <a:latin typeface="微軟正黑體" panose="020B0604030504040204" pitchFamily="34" charset="-120"/>
                <a:ea typeface="微軟正黑體" panose="020B0604030504040204" pitchFamily="34" charset="-120"/>
                <a:cs typeface="Century Gothic"/>
                <a:sym typeface="Century Gothic"/>
              </a:rPr>
              <a:t> </a:t>
            </a:r>
            <a:br>
              <a:rPr lang="en-US" sz="5400" b="0" i="0" u="none" strike="noStrike" cap="none" dirty="0">
                <a:solidFill>
                  <a:srgbClr val="5FA043"/>
                </a:solidFill>
                <a:latin typeface="微軟正黑體" panose="020B0604030504040204" pitchFamily="34" charset="-120"/>
                <a:ea typeface="微軟正黑體" panose="020B0604030504040204" pitchFamily="34" charset="-120"/>
                <a:cs typeface="Century Gothic"/>
                <a:sym typeface="Century Gothic"/>
              </a:rPr>
            </a:br>
            <a:r>
              <a:rPr lang="en-US" sz="5400" dirty="0">
                <a:solidFill>
                  <a:srgbClr val="5FA043"/>
                </a:solidFill>
                <a:latin typeface="微軟正黑體" panose="020B0604030504040204" pitchFamily="34" charset="-120"/>
                <a:ea typeface="微軟正黑體" panose="020B0604030504040204" pitchFamily="34" charset="-120"/>
                <a:cs typeface="Century Gothic"/>
                <a:sym typeface="Century Gothic"/>
              </a:rPr>
              <a:t>為</a:t>
            </a:r>
            <a:r>
              <a:rPr lang="en-US" sz="5400" b="0" i="0" u="none" strike="noStrike" cap="none" dirty="0">
                <a:solidFill>
                  <a:srgbClr val="5FA043"/>
                </a:solidFill>
                <a:latin typeface="微軟正黑體" panose="020B0604030504040204" pitchFamily="34" charset="-120"/>
                <a:ea typeface="微軟正黑體" panose="020B0604030504040204" pitchFamily="34" charset="-120"/>
                <a:cs typeface="Century Gothic"/>
                <a:sym typeface="Century Gothic"/>
              </a:rPr>
              <a:t> </a:t>
            </a:r>
            <a:br>
              <a:rPr lang="en-US" sz="5400" b="0" i="0" u="none" strike="noStrike" cap="none" dirty="0">
                <a:solidFill>
                  <a:srgbClr val="5FA043"/>
                </a:solidFill>
                <a:latin typeface="微軟正黑體" panose="020B0604030504040204" pitchFamily="34" charset="-120"/>
                <a:ea typeface="微軟正黑體" panose="020B0604030504040204" pitchFamily="34" charset="-120"/>
                <a:cs typeface="Century Gothic"/>
                <a:sym typeface="Century Gothic"/>
              </a:rPr>
            </a:br>
            <a:r>
              <a:rPr lang="en-US" sz="5400" b="1" dirty="0" err="1">
                <a:solidFill>
                  <a:srgbClr val="5FA043"/>
                </a:solidFill>
                <a:latin typeface="微軟正黑體" panose="020B0604030504040204" pitchFamily="34" charset="-120"/>
                <a:ea typeface="微軟正黑體" panose="020B0604030504040204" pitchFamily="34" charset="-120"/>
                <a:cs typeface="Century Gothic"/>
                <a:sym typeface="Century Gothic"/>
              </a:rPr>
              <a:t>合格</a:t>
            </a:r>
            <a:r>
              <a:rPr lang="en-US" sz="5400" b="1" i="0" u="none" strike="noStrike" cap="none" dirty="0">
                <a:solidFill>
                  <a:srgbClr val="5FA043"/>
                </a:solidFill>
                <a:latin typeface="微軟正黑體" panose="020B0604030504040204" pitchFamily="34" charset="-120"/>
                <a:ea typeface="微軟正黑體" panose="020B0604030504040204" pitchFamily="34" charset="-120"/>
                <a:cs typeface="Century Gothic"/>
                <a:sym typeface="Century Gothic"/>
              </a:rPr>
              <a:t> </a:t>
            </a:r>
            <a:endParaRPr dirty="0">
              <a:latin typeface="微軟正黑體" panose="020B0604030504040204" pitchFamily="34" charset="-120"/>
              <a:ea typeface="微軟正黑體" panose="020B0604030504040204" pitchFamily="34" charset="-120"/>
            </a:endParaRPr>
          </a:p>
          <a:p>
            <a:pPr marL="0" marR="0" lvl="0" indent="0" algn="ctr" rtl="0">
              <a:spcBef>
                <a:spcPts val="0"/>
              </a:spcBef>
              <a:spcAft>
                <a:spcPts val="0"/>
              </a:spcAft>
              <a:buNone/>
            </a:pPr>
            <a:r>
              <a:rPr lang="en-US" sz="5000" b="1" dirty="0" err="1">
                <a:solidFill>
                  <a:srgbClr val="5FA043"/>
                </a:solidFill>
                <a:latin typeface="微軟正黑體" panose="020B0604030504040204" pitchFamily="34" charset="-120"/>
                <a:ea typeface="微軟正黑體" panose="020B0604030504040204" pitchFamily="34" charset="-120"/>
                <a:cs typeface="Century Gothic"/>
                <a:sym typeface="Century Gothic"/>
              </a:rPr>
              <a:t>翡翠級經銷商</a:t>
            </a:r>
            <a:endParaRPr sz="5000" dirty="0">
              <a:latin typeface="微軟正黑體" panose="020B0604030504040204" pitchFamily="34" charset="-120"/>
              <a:ea typeface="微軟正黑體" panose="020B0604030504040204" pitchFamily="34" charset="-120"/>
            </a:endParaRPr>
          </a:p>
        </p:txBody>
      </p:sp>
      <p:sp>
        <p:nvSpPr>
          <p:cNvPr id="122" name="Google Shape;122;g7ea36c1aa5_0_54"/>
          <p:cNvSpPr/>
          <p:nvPr/>
        </p:nvSpPr>
        <p:spPr>
          <a:xfrm>
            <a:off x="550887" y="4518212"/>
            <a:ext cx="4759500" cy="1827900"/>
          </a:xfrm>
          <a:prstGeom prst="rect">
            <a:avLst/>
          </a:prstGeom>
          <a:solidFill>
            <a:srgbClr val="EFF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g7ea36c1aa5_0_54"/>
          <p:cNvSpPr txBox="1"/>
          <p:nvPr/>
        </p:nvSpPr>
        <p:spPr>
          <a:xfrm>
            <a:off x="863272" y="4739721"/>
            <a:ext cx="4134600" cy="1385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dirty="0" err="1">
                <a:solidFill>
                  <a:srgbClr val="236A22"/>
                </a:solidFill>
                <a:latin typeface="微軟正黑體" panose="020B0604030504040204" pitchFamily="34" charset="-120"/>
                <a:ea typeface="微軟正黑體" panose="020B0604030504040204" pitchFamily="34" charset="-120"/>
                <a:cs typeface="Century Gothic"/>
                <a:sym typeface="Century Gothic"/>
              </a:rPr>
              <a:t>累積</a:t>
            </a:r>
            <a:r>
              <a:rPr lang="en-US" sz="2800" b="1" i="0" u="none" strike="noStrike" cap="none" dirty="0">
                <a:solidFill>
                  <a:srgbClr val="236A22"/>
                </a:solidFill>
                <a:latin typeface="微軟正黑體" panose="020B0604030504040204" pitchFamily="34" charset="-120"/>
                <a:ea typeface="微軟正黑體" panose="020B0604030504040204" pitchFamily="34" charset="-120"/>
                <a:cs typeface="Century Gothic"/>
                <a:sym typeface="Century Gothic"/>
              </a:rPr>
              <a:t> 600 PGV </a:t>
            </a:r>
            <a:endParaRPr dirty="0">
              <a:latin typeface="微軟正黑體" panose="020B0604030504040204" pitchFamily="34" charset="-120"/>
              <a:ea typeface="微軟正黑體" panose="020B0604030504040204" pitchFamily="34" charset="-120"/>
            </a:endParaRPr>
          </a:p>
          <a:p>
            <a:pPr marL="0" marR="0" lvl="0" indent="0" algn="ctr" rtl="0">
              <a:spcBef>
                <a:spcPts val="0"/>
              </a:spcBef>
              <a:spcAft>
                <a:spcPts val="0"/>
              </a:spcAft>
              <a:buNone/>
            </a:pPr>
            <a:r>
              <a:rPr lang="en-US" sz="2800" b="1" i="0" u="none" strike="noStrike" cap="none" dirty="0">
                <a:solidFill>
                  <a:srgbClr val="236A22"/>
                </a:solidFill>
                <a:latin typeface="微軟正黑體" panose="020B0604030504040204" pitchFamily="34" charset="-120"/>
                <a:ea typeface="微軟正黑體" panose="020B0604030504040204" pitchFamily="34" charset="-120"/>
                <a:cs typeface="Century Gothic"/>
                <a:sym typeface="Century Gothic"/>
              </a:rPr>
              <a:t>= </a:t>
            </a:r>
            <a:endParaRPr dirty="0">
              <a:latin typeface="微軟正黑體" panose="020B0604030504040204" pitchFamily="34" charset="-120"/>
              <a:ea typeface="微軟正黑體" panose="020B0604030504040204" pitchFamily="34" charset="-120"/>
            </a:endParaRPr>
          </a:p>
          <a:p>
            <a:pPr marL="0" marR="0" lvl="0" indent="0" algn="ctr" rtl="0">
              <a:spcBef>
                <a:spcPts val="0"/>
              </a:spcBef>
              <a:spcAft>
                <a:spcPts val="0"/>
              </a:spcAft>
              <a:buNone/>
            </a:pPr>
            <a:r>
              <a:rPr lang="en-US" sz="2800" b="1" i="0" u="none" strike="noStrike" cap="none" dirty="0">
                <a:solidFill>
                  <a:srgbClr val="236A22"/>
                </a:solidFill>
                <a:latin typeface="微軟正黑體" panose="020B0604030504040204" pitchFamily="34" charset="-120"/>
                <a:ea typeface="微軟正黑體" panose="020B0604030504040204" pitchFamily="34" charset="-120"/>
                <a:cs typeface="Century Gothic"/>
                <a:sym typeface="Century Gothic"/>
              </a:rPr>
              <a:t>$175 </a:t>
            </a:r>
            <a:r>
              <a:rPr lang="en-US" sz="2800" b="1" dirty="0" err="1">
                <a:solidFill>
                  <a:srgbClr val="236A22"/>
                </a:solidFill>
                <a:latin typeface="微軟正黑體" panose="020B0604030504040204" pitchFamily="34" charset="-120"/>
                <a:ea typeface="微軟正黑體" panose="020B0604030504040204" pitchFamily="34" charset="-120"/>
                <a:cs typeface="Century Gothic"/>
                <a:sym typeface="Century Gothic"/>
              </a:rPr>
              <a:t>美元的獎勵</a:t>
            </a:r>
            <a:endParaRPr dirty="0">
              <a:latin typeface="微軟正黑體" panose="020B0604030504040204" pitchFamily="34" charset="-120"/>
              <a:ea typeface="微軟正黑體" panose="020B0604030504040204" pitchFamily="34" charset="-120"/>
            </a:endParaRPr>
          </a:p>
        </p:txBody>
      </p:sp>
      <p:grpSp>
        <p:nvGrpSpPr>
          <p:cNvPr id="124" name="Google Shape;124;g7ea36c1aa5_0_54"/>
          <p:cNvGrpSpPr/>
          <p:nvPr/>
        </p:nvGrpSpPr>
        <p:grpSpPr>
          <a:xfrm>
            <a:off x="4772053" y="2904955"/>
            <a:ext cx="1047710" cy="1047710"/>
            <a:chOff x="4657687" y="2458208"/>
            <a:chExt cx="1267800" cy="1267800"/>
          </a:xfrm>
        </p:grpSpPr>
        <p:sp>
          <p:nvSpPr>
            <p:cNvPr id="125" name="Google Shape;125;g7ea36c1aa5_0_54"/>
            <p:cNvSpPr/>
            <p:nvPr/>
          </p:nvSpPr>
          <p:spPr>
            <a:xfrm>
              <a:off x="4657687" y="2458208"/>
              <a:ext cx="1267800" cy="12678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6" name="Google Shape;126;g7ea36c1aa5_0_54" descr="A close up of a logo&#10;&#10;Description automatically generated"/>
            <p:cNvPicPr preferRelativeResize="0"/>
            <p:nvPr/>
          </p:nvPicPr>
          <p:blipFill rotWithShape="1">
            <a:blip r:embed="rId4">
              <a:alphaModFix/>
            </a:blip>
            <a:srcRect/>
            <a:stretch/>
          </p:blipFill>
          <p:spPr>
            <a:xfrm>
              <a:off x="4777450" y="2749146"/>
              <a:ext cx="1028385" cy="817073"/>
            </a:xfrm>
            <a:prstGeom prst="rect">
              <a:avLst/>
            </a:prstGeom>
            <a:noFill/>
            <a:ln>
              <a:noFill/>
            </a:ln>
          </p:spPr>
        </p:pic>
      </p:grpSp>
      <p:grpSp>
        <p:nvGrpSpPr>
          <p:cNvPr id="8" name="群組 7">
            <a:extLst>
              <a:ext uri="{FF2B5EF4-FFF2-40B4-BE49-F238E27FC236}">
                <a16:creationId xmlns:a16="http://schemas.microsoft.com/office/drawing/2014/main" id="{A93FF72E-B5AD-4C0F-ABB7-0221382F1DE7}"/>
              </a:ext>
            </a:extLst>
          </p:cNvPr>
          <p:cNvGrpSpPr/>
          <p:nvPr/>
        </p:nvGrpSpPr>
        <p:grpSpPr>
          <a:xfrm>
            <a:off x="6326701" y="275771"/>
            <a:ext cx="3593506" cy="3121958"/>
            <a:chOff x="6326701" y="275771"/>
            <a:chExt cx="3593506" cy="3121958"/>
          </a:xfrm>
        </p:grpSpPr>
        <p:pic>
          <p:nvPicPr>
            <p:cNvPr id="120" name="Google Shape;120;g7ea36c1aa5_0_54"/>
            <p:cNvPicPr preferRelativeResize="0"/>
            <p:nvPr/>
          </p:nvPicPr>
          <p:blipFill rotWithShape="1">
            <a:blip r:embed="rId5">
              <a:alphaModFix/>
            </a:blip>
            <a:srcRect l="15888" r="19365"/>
            <a:stretch/>
          </p:blipFill>
          <p:spPr>
            <a:xfrm>
              <a:off x="6326701" y="275771"/>
              <a:ext cx="3593506" cy="3121958"/>
            </a:xfrm>
            <a:prstGeom prst="rect">
              <a:avLst/>
            </a:prstGeom>
            <a:noFill/>
            <a:ln>
              <a:noFill/>
            </a:ln>
          </p:spPr>
        </p:pic>
        <p:pic>
          <p:nvPicPr>
            <p:cNvPr id="7" name="圖片 6">
              <a:extLst>
                <a:ext uri="{FF2B5EF4-FFF2-40B4-BE49-F238E27FC236}">
                  <a16:creationId xmlns:a16="http://schemas.microsoft.com/office/drawing/2014/main" id="{75934747-9840-4789-B973-2A74B20A8CFE}"/>
                </a:ext>
              </a:extLst>
            </p:cNvPr>
            <p:cNvPicPr>
              <a:picLocks noChangeAspect="1"/>
            </p:cNvPicPr>
            <p:nvPr/>
          </p:nvPicPr>
          <p:blipFill>
            <a:blip r:embed="rId6"/>
            <a:stretch>
              <a:fillRect/>
            </a:stretch>
          </p:blipFill>
          <p:spPr>
            <a:xfrm>
              <a:off x="7937422" y="423327"/>
              <a:ext cx="542925" cy="323850"/>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7ea36c1aa5_1_16"/>
          <p:cNvSpPr/>
          <p:nvPr/>
        </p:nvSpPr>
        <p:spPr>
          <a:xfrm>
            <a:off x="0" y="0"/>
            <a:ext cx="12192000" cy="1788900"/>
          </a:xfrm>
          <a:prstGeom prst="rect">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0" name="Google Shape;140;g7ea36c1aa5_1_16" descr="A close up of a logo&#10;&#10;Description automatically generated"/>
          <p:cNvPicPr preferRelativeResize="0"/>
          <p:nvPr/>
        </p:nvPicPr>
        <p:blipFill rotWithShape="1">
          <a:blip r:embed="rId3">
            <a:alphaModFix amt="31000"/>
          </a:blip>
          <a:srcRect t="17288" r="14000" b="46798"/>
          <a:stretch/>
        </p:blipFill>
        <p:spPr>
          <a:xfrm>
            <a:off x="6730923" y="0"/>
            <a:ext cx="5461077" cy="1789043"/>
          </a:xfrm>
          <a:prstGeom prst="rect">
            <a:avLst/>
          </a:prstGeom>
          <a:solidFill>
            <a:schemeClr val="lt1">
              <a:alpha val="0"/>
            </a:schemeClr>
          </a:solidFill>
          <a:ln>
            <a:noFill/>
          </a:ln>
        </p:spPr>
      </p:pic>
      <p:sp>
        <p:nvSpPr>
          <p:cNvPr id="141" name="Google Shape;141;g7ea36c1aa5_1_16"/>
          <p:cNvSpPr/>
          <p:nvPr/>
        </p:nvSpPr>
        <p:spPr>
          <a:xfrm>
            <a:off x="553994" y="2268065"/>
            <a:ext cx="11084100" cy="4004400"/>
          </a:xfrm>
          <a:prstGeom prst="rect">
            <a:avLst/>
          </a:prstGeom>
          <a:noFill/>
          <a:ln>
            <a:noFill/>
          </a:ln>
        </p:spPr>
        <p:txBody>
          <a:bodyPr spcFirstLastPara="1" wrap="square" lIns="91425" tIns="45700" rIns="91425" bIns="45700" anchor="ctr" anchorCtr="0">
            <a:noAutofit/>
          </a:bodyPr>
          <a:lstStyle/>
          <a:p>
            <a:pPr marL="361622" marR="0" lvl="0" indent="-361622" algn="l" rtl="0">
              <a:spcBef>
                <a:spcPts val="0"/>
              </a:spcBef>
              <a:spcAft>
                <a:spcPts val="0"/>
              </a:spcAft>
              <a:buClr>
                <a:srgbClr val="7F7F7F"/>
              </a:buClr>
              <a:buSzPts val="1400"/>
              <a:buChar char="•"/>
            </a:pPr>
            <a:r>
              <a:rPr 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PGV在躍升翡翠獎勵計劃期間內可持續累積。活動起始級別為美東時間2020年3月31日晚上11:59 當下的獎金支付級別，不包括由購買套餐所獲得的暫時級別。現有經銷商如重新合格翡翠級經銷商資格，亦能獲得獎金。可列入計算之PGV須為活動期間新產生的</a:t>
            </a:r>
            <a:r>
              <a:rPr lang="zh-TW" alt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積分</a:t>
            </a:r>
            <a:r>
              <a:rPr 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a:t>
            </a:r>
            <a:endParaRPr dirty="0">
              <a:solidFill>
                <a:srgbClr val="7F7F7F"/>
              </a:solidFill>
              <a:latin typeface="微軟正黑體" panose="020B0604030504040204" pitchFamily="34" charset="-120"/>
              <a:ea typeface="微軟正黑體" panose="020B0604030504040204" pitchFamily="34" charset="-120"/>
              <a:cs typeface="Century Gothic"/>
              <a:sym typeface="Century Gothic"/>
            </a:endParaRPr>
          </a:p>
          <a:p>
            <a:pPr marL="0" marR="0" lvl="0" indent="0" algn="l" rtl="0">
              <a:spcBef>
                <a:spcPts val="0"/>
              </a:spcBef>
              <a:spcAft>
                <a:spcPts val="0"/>
              </a:spcAft>
              <a:buClr>
                <a:schemeClr val="lt1"/>
              </a:buClr>
              <a:buSzPts val="1400"/>
              <a:buFont typeface="Arial"/>
              <a:buNone/>
            </a:pPr>
            <a:endParaRPr sz="1400" b="0" i="0" u="none" strike="noStrike" cap="none" dirty="0">
              <a:solidFill>
                <a:srgbClr val="7F7F7F"/>
              </a:solidFill>
              <a:latin typeface="微軟正黑體" panose="020B0604030504040204" pitchFamily="34" charset="-120"/>
              <a:ea typeface="微軟正黑體" panose="020B0604030504040204" pitchFamily="34" charset="-120"/>
              <a:cs typeface="Century Gothic"/>
              <a:sym typeface="Century Gothic"/>
            </a:endParaRPr>
          </a:p>
          <a:p>
            <a:pPr marL="361622" marR="0" lvl="0" indent="-361622" algn="l" rtl="0">
              <a:spcBef>
                <a:spcPts val="0"/>
              </a:spcBef>
              <a:spcAft>
                <a:spcPts val="0"/>
              </a:spcAft>
              <a:buClr>
                <a:srgbClr val="7F7F7F"/>
              </a:buClr>
              <a:buSzPts val="1400"/>
              <a:buFont typeface="Arial"/>
              <a:buChar char="•"/>
            </a:pPr>
            <a:r>
              <a:rPr lang="en-US" dirty="0" err="1">
                <a:solidFill>
                  <a:srgbClr val="7F7F7F"/>
                </a:solidFill>
                <a:latin typeface="微軟正黑體" panose="020B0604030504040204" pitchFamily="34" charset="-120"/>
                <a:ea typeface="微軟正黑體" panose="020B0604030504040204" pitchFamily="34" charset="-120"/>
                <a:cs typeface="Century Gothic"/>
                <a:sym typeface="Century Gothic"/>
              </a:rPr>
              <a:t>本獎勵計劃期間獲獎者僅會獲得一項獎</a:t>
            </a:r>
            <a:r>
              <a:rPr lang="zh-TW" alt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勵</a:t>
            </a:r>
            <a:r>
              <a:rPr 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  </a:t>
            </a:r>
            <a:r>
              <a:rPr lang="en-US" sz="1400" b="0" i="0" u="none" strike="noStrike" cap="none" dirty="0">
                <a:solidFill>
                  <a:srgbClr val="7F7F7F"/>
                </a:solidFill>
                <a:latin typeface="微軟正黑體" panose="020B0604030504040204" pitchFamily="34" charset="-120"/>
                <a:ea typeface="微軟正黑體" panose="020B0604030504040204" pitchFamily="34" charset="-120"/>
                <a:cs typeface="Century Gothic"/>
                <a:sym typeface="Century Gothic"/>
              </a:rPr>
              <a:t>  </a:t>
            </a:r>
            <a:endParaRPr dirty="0">
              <a:latin typeface="微軟正黑體" panose="020B0604030504040204" pitchFamily="34" charset="-120"/>
              <a:ea typeface="微軟正黑體" panose="020B0604030504040204" pitchFamily="34" charset="-120"/>
            </a:endParaRPr>
          </a:p>
          <a:p>
            <a:pPr marL="361622" marR="0" lvl="0" indent="-272722" algn="l" rtl="0">
              <a:spcBef>
                <a:spcPts val="0"/>
              </a:spcBef>
              <a:spcAft>
                <a:spcPts val="0"/>
              </a:spcAft>
              <a:buClr>
                <a:schemeClr val="lt1"/>
              </a:buClr>
              <a:buSzPts val="1400"/>
              <a:buFont typeface="Arial"/>
              <a:buNone/>
            </a:pPr>
            <a:endParaRPr sz="1400" b="0" i="0" u="none" strike="noStrike" cap="none" dirty="0">
              <a:solidFill>
                <a:srgbClr val="7F7F7F"/>
              </a:solidFill>
              <a:latin typeface="微軟正黑體" panose="020B0604030504040204" pitchFamily="34" charset="-120"/>
              <a:ea typeface="微軟正黑體" panose="020B0604030504040204" pitchFamily="34" charset="-120"/>
              <a:cs typeface="Century Gothic"/>
              <a:sym typeface="Century Gothic"/>
            </a:endParaRPr>
          </a:p>
          <a:p>
            <a:pPr marL="361622" lvl="0" indent="-361622">
              <a:buClr>
                <a:srgbClr val="7F7F7F"/>
              </a:buClr>
              <a:buSzPts val="1400"/>
              <a:buChar char="•"/>
            </a:pPr>
            <a:r>
              <a:rPr lang="zh-TW" alt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個人直屬網店產生之</a:t>
            </a:r>
            <a:r>
              <a:rPr lang="en-US" altLang="zh-TW" dirty="0">
                <a:solidFill>
                  <a:srgbClr val="7F7F7F"/>
                </a:solidFill>
                <a:latin typeface="微軟正黑體" panose="020B0604030504040204" pitchFamily="34" charset="-120"/>
                <a:ea typeface="微軟正黑體" panose="020B0604030504040204" pitchFamily="34" charset="-120"/>
                <a:cs typeface="Century Gothic"/>
                <a:sym typeface="Century Gothic"/>
              </a:rPr>
              <a:t>PGV</a:t>
            </a:r>
            <a:r>
              <a:rPr lang="zh-TW" alt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方可列入計算，不含上屬網店推薦所產生的積分。個人每月重購積分不列入計算，惟直屬網店超過每月重購</a:t>
            </a:r>
            <a:r>
              <a:rPr lang="en-US" altLang="zh-TW" dirty="0">
                <a:solidFill>
                  <a:srgbClr val="7F7F7F"/>
                </a:solidFill>
                <a:latin typeface="微軟正黑體" panose="020B0604030504040204" pitchFamily="34" charset="-120"/>
                <a:ea typeface="微軟正黑體" panose="020B0604030504040204" pitchFamily="34" charset="-120"/>
                <a:cs typeface="Century Gothic"/>
                <a:sym typeface="Century Gothic"/>
              </a:rPr>
              <a:t>60CV</a:t>
            </a:r>
            <a:r>
              <a:rPr lang="zh-TW" alt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之外的</a:t>
            </a:r>
            <a:r>
              <a:rPr lang="en-US" altLang="zh-TW" dirty="0" err="1">
                <a:solidFill>
                  <a:srgbClr val="7F7F7F"/>
                </a:solidFill>
                <a:latin typeface="微軟正黑體" panose="020B0604030504040204" pitchFamily="34" charset="-120"/>
                <a:ea typeface="微軟正黑體" panose="020B0604030504040204" pitchFamily="34" charset="-120"/>
                <a:cs typeface="Century Gothic"/>
                <a:sym typeface="Century Gothic"/>
              </a:rPr>
              <a:t>SmartDelivery</a:t>
            </a:r>
            <a:r>
              <a:rPr lang="zh-TW" alt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訂單積分可列入計算。</a:t>
            </a:r>
            <a:endParaRPr lang="en-US" altLang="zh-TW" dirty="0">
              <a:solidFill>
                <a:srgbClr val="7F7F7F"/>
              </a:solidFill>
              <a:latin typeface="微軟正黑體" panose="020B0604030504040204" pitchFamily="34" charset="-120"/>
              <a:ea typeface="微軟正黑體" panose="020B0604030504040204" pitchFamily="34" charset="-120"/>
              <a:cs typeface="Century Gothic"/>
              <a:sym typeface="Century Gothic"/>
            </a:endParaRPr>
          </a:p>
          <a:p>
            <a:pPr lvl="0">
              <a:buClr>
                <a:srgbClr val="7F7F7F"/>
              </a:buClr>
              <a:buSzPts val="1400"/>
            </a:pPr>
            <a:endParaRPr lang="en-US" dirty="0">
              <a:solidFill>
                <a:srgbClr val="7F7F7F"/>
              </a:solidFill>
              <a:latin typeface="微軟正黑體" panose="020B0604030504040204" pitchFamily="34" charset="-120"/>
              <a:ea typeface="微軟正黑體" panose="020B0604030504040204" pitchFamily="34" charset="-120"/>
              <a:cs typeface="Century Gothic"/>
              <a:sym typeface="Century Gothic"/>
            </a:endParaRPr>
          </a:p>
          <a:p>
            <a:pPr marL="361622" lvl="0" indent="-361622">
              <a:buClr>
                <a:srgbClr val="7F7F7F"/>
              </a:buClr>
              <a:buSzPts val="1400"/>
              <a:buChar char="•"/>
            </a:pPr>
            <a:r>
              <a:rPr lang="zh-TW" alt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來自零售客戶和優惠客戶所產生的 </a:t>
            </a:r>
            <a:r>
              <a:rPr lang="en-US" altLang="zh-TW" dirty="0">
                <a:solidFill>
                  <a:srgbClr val="7F7F7F"/>
                </a:solidFill>
                <a:latin typeface="微軟正黑體" panose="020B0604030504040204" pitchFamily="34" charset="-120"/>
                <a:ea typeface="微軟正黑體" panose="020B0604030504040204" pitchFamily="34" charset="-120"/>
                <a:cs typeface="Century Gothic"/>
                <a:sym typeface="Century Gothic"/>
              </a:rPr>
              <a:t>PGV </a:t>
            </a:r>
            <a:r>
              <a:rPr lang="zh-TW" alt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皆可列入上屬網店計算，而非推薦人。</a:t>
            </a:r>
            <a:endParaRPr dirty="0">
              <a:solidFill>
                <a:srgbClr val="7F7F7F"/>
              </a:solidFill>
              <a:latin typeface="微軟正黑體" panose="020B0604030504040204" pitchFamily="34" charset="-120"/>
              <a:ea typeface="微軟正黑體" panose="020B0604030504040204" pitchFamily="34" charset="-120"/>
              <a:cs typeface="Century Gothic"/>
              <a:sym typeface="Century Gothic"/>
            </a:endParaRPr>
          </a:p>
          <a:p>
            <a:pPr marL="361622" marR="0" lvl="0" indent="-272722" algn="l" rtl="0">
              <a:spcBef>
                <a:spcPts val="0"/>
              </a:spcBef>
              <a:spcAft>
                <a:spcPts val="0"/>
              </a:spcAft>
              <a:buClr>
                <a:schemeClr val="lt1"/>
              </a:buClr>
              <a:buSzPts val="1400"/>
              <a:buFont typeface="Arial"/>
              <a:buNone/>
            </a:pPr>
            <a:endParaRPr sz="1400" b="0" i="0" u="none" strike="noStrike" cap="none" dirty="0">
              <a:solidFill>
                <a:srgbClr val="7F7F7F"/>
              </a:solidFill>
              <a:latin typeface="微軟正黑體" panose="020B0604030504040204" pitchFamily="34" charset="-120"/>
              <a:ea typeface="微軟正黑體" panose="020B0604030504040204" pitchFamily="34" charset="-120"/>
              <a:cs typeface="Century Gothic"/>
              <a:sym typeface="Century Gothic"/>
            </a:endParaRPr>
          </a:p>
          <a:p>
            <a:pPr marL="361622" marR="0" lvl="0" indent="-361622" algn="l" rtl="0">
              <a:spcBef>
                <a:spcPts val="0"/>
              </a:spcBef>
              <a:spcAft>
                <a:spcPts val="0"/>
              </a:spcAft>
              <a:buClr>
                <a:srgbClr val="7F7F7F"/>
              </a:buClr>
              <a:buSzPts val="1400"/>
              <a:buFont typeface="Arial"/>
              <a:buChar char="•"/>
            </a:pPr>
            <a:r>
              <a:rPr 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所有銷售必須是由真正的終端消費者購買產品，無論是透過客戶或是新進經銷商。公司不允許發生任何以為了達到獎勵資格為目的，而進行的不正當銷售行為。一經確認有前述違規行為發生，其所產生之PGV皆會判定為「不當得利」而不列入獎勵計劃計算；違規之經銷商除會喪失參與本獎勵計劃之資格外，情節重大者經銷商資格將被直接撤銷。相關規定可參考美商婕斯政策與程序規範。</a:t>
            </a:r>
            <a:endParaRPr dirty="0">
              <a:latin typeface="微軟正黑體" panose="020B0604030504040204" pitchFamily="34" charset="-120"/>
              <a:ea typeface="微軟正黑體" panose="020B0604030504040204" pitchFamily="34" charset="-120"/>
            </a:endParaRPr>
          </a:p>
          <a:p>
            <a:pPr marL="361622" marR="0" lvl="0" indent="-272722" algn="l" rtl="0">
              <a:spcBef>
                <a:spcPts val="0"/>
              </a:spcBef>
              <a:spcAft>
                <a:spcPts val="0"/>
              </a:spcAft>
              <a:buClr>
                <a:schemeClr val="lt1"/>
              </a:buClr>
              <a:buSzPts val="1400"/>
              <a:buFont typeface="Arial"/>
              <a:buNone/>
            </a:pPr>
            <a:endParaRPr sz="1400" b="0" i="0" u="none" strike="noStrike" cap="none" dirty="0">
              <a:solidFill>
                <a:srgbClr val="7F7F7F"/>
              </a:solidFill>
              <a:latin typeface="微軟正黑體" panose="020B0604030504040204" pitchFamily="34" charset="-120"/>
              <a:ea typeface="微軟正黑體" panose="020B0604030504040204" pitchFamily="34" charset="-120"/>
              <a:cs typeface="Century Gothic"/>
              <a:sym typeface="Century Gothic"/>
            </a:endParaRPr>
          </a:p>
        </p:txBody>
      </p:sp>
      <p:sp>
        <p:nvSpPr>
          <p:cNvPr id="142" name="Google Shape;142;g7ea36c1aa5_1_16"/>
          <p:cNvSpPr txBox="1"/>
          <p:nvPr/>
        </p:nvSpPr>
        <p:spPr>
          <a:xfrm>
            <a:off x="1521801" y="479022"/>
            <a:ext cx="91485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err="1">
                <a:solidFill>
                  <a:schemeClr val="lt1"/>
                </a:solidFill>
                <a:latin typeface="微軟正黑體" panose="020B0604030504040204" pitchFamily="34" charset="-120"/>
                <a:ea typeface="微軟正黑體" panose="020B0604030504040204" pitchFamily="34" charset="-120"/>
                <a:cs typeface="Century Gothic"/>
                <a:sym typeface="Century Gothic"/>
              </a:rPr>
              <a:t>重要說明</a:t>
            </a:r>
            <a:endParaRPr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7ea36c1aa5_0_75"/>
          <p:cNvSpPr/>
          <p:nvPr/>
        </p:nvSpPr>
        <p:spPr>
          <a:xfrm>
            <a:off x="0" y="0"/>
            <a:ext cx="12192000" cy="1788900"/>
          </a:xfrm>
          <a:prstGeom prst="rect">
            <a:avLst/>
          </a:prstGeom>
          <a:solidFill>
            <a:srgbClr val="70AD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6" name="Google Shape;156;g7ea36c1aa5_0_75" descr="A close up of a logo&#10;&#10;Description automatically generated"/>
          <p:cNvPicPr preferRelativeResize="0"/>
          <p:nvPr/>
        </p:nvPicPr>
        <p:blipFill rotWithShape="1">
          <a:blip r:embed="rId3">
            <a:alphaModFix amt="31000"/>
          </a:blip>
          <a:srcRect t="17288" r="14000" b="46798"/>
          <a:stretch/>
        </p:blipFill>
        <p:spPr>
          <a:xfrm>
            <a:off x="6730923" y="0"/>
            <a:ext cx="5461077" cy="1789043"/>
          </a:xfrm>
          <a:prstGeom prst="rect">
            <a:avLst/>
          </a:prstGeom>
          <a:solidFill>
            <a:schemeClr val="lt1">
              <a:alpha val="0"/>
            </a:schemeClr>
          </a:solidFill>
          <a:ln>
            <a:noFill/>
          </a:ln>
        </p:spPr>
      </p:pic>
      <p:sp>
        <p:nvSpPr>
          <p:cNvPr id="157" name="Google Shape;157;g7ea36c1aa5_0_75"/>
          <p:cNvSpPr txBox="1"/>
          <p:nvPr/>
        </p:nvSpPr>
        <p:spPr>
          <a:xfrm>
            <a:off x="1521801" y="479022"/>
            <a:ext cx="91485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err="1">
                <a:solidFill>
                  <a:schemeClr val="lt1"/>
                </a:solidFill>
                <a:latin typeface="微軟正黑體" panose="020B0604030504040204" pitchFamily="34" charset="-120"/>
                <a:ea typeface="微軟正黑體" panose="020B0604030504040204" pitchFamily="34" charset="-120"/>
                <a:cs typeface="Century Gothic"/>
                <a:sym typeface="Century Gothic"/>
              </a:rPr>
              <a:t>獎勵規則</a:t>
            </a:r>
            <a:endParaRPr dirty="0">
              <a:latin typeface="微軟正黑體" panose="020B0604030504040204" pitchFamily="34" charset="-120"/>
              <a:ea typeface="微軟正黑體" panose="020B0604030504040204" pitchFamily="34" charset="-120"/>
            </a:endParaRPr>
          </a:p>
        </p:txBody>
      </p:sp>
      <p:sp>
        <p:nvSpPr>
          <p:cNvPr id="158" name="Google Shape;158;g7ea36c1aa5_0_75"/>
          <p:cNvSpPr/>
          <p:nvPr/>
        </p:nvSpPr>
        <p:spPr>
          <a:xfrm>
            <a:off x="380999" y="2056481"/>
            <a:ext cx="11430000" cy="4616700"/>
          </a:xfrm>
          <a:prstGeom prst="rect">
            <a:avLst/>
          </a:prstGeom>
          <a:noFill/>
          <a:ln>
            <a:noFill/>
          </a:ln>
        </p:spPr>
        <p:txBody>
          <a:bodyPr spcFirstLastPara="1" wrap="square" lIns="91425" tIns="45700" rIns="91425" bIns="45700" anchor="t" anchorCtr="0">
            <a:noAutofit/>
          </a:bodyPr>
          <a:lstStyle/>
          <a:p>
            <a:pPr marL="241081" marR="0" lvl="0" indent="-241081" algn="just" rtl="0">
              <a:spcBef>
                <a:spcPts val="0"/>
              </a:spcBef>
              <a:spcAft>
                <a:spcPts val="0"/>
              </a:spcAft>
              <a:buClr>
                <a:srgbClr val="7F7F7F"/>
              </a:buClr>
              <a:buSzPts val="1400"/>
              <a:buFont typeface="Arial"/>
              <a:buChar char="•"/>
            </a:pPr>
            <a:r>
              <a:rPr lang="en-US">
                <a:solidFill>
                  <a:srgbClr val="7F7F7F"/>
                </a:solidFill>
                <a:latin typeface="微軟正黑體" panose="020B0604030504040204" pitchFamily="34" charset="-120"/>
                <a:ea typeface="微軟正黑體" panose="020B0604030504040204" pitchFamily="34" charset="-120"/>
                <a:cs typeface="Century Gothic"/>
                <a:sym typeface="Century Gothic"/>
              </a:rPr>
              <a:t>每個直屬網店的新個人團隊消費積分</a:t>
            </a:r>
            <a:r>
              <a:rPr 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，最多只能計算35% </a:t>
            </a:r>
            <a:r>
              <a:rPr lang="en-US" dirty="0" err="1">
                <a:solidFill>
                  <a:srgbClr val="7F7F7F"/>
                </a:solidFill>
                <a:latin typeface="微軟正黑體" panose="020B0604030504040204" pitchFamily="34" charset="-120"/>
                <a:ea typeface="微軟正黑體" panose="020B0604030504040204" pitchFamily="34" charset="-120"/>
                <a:cs typeface="Century Gothic"/>
                <a:sym typeface="Century Gothic"/>
              </a:rPr>
              <a:t>的比例</a:t>
            </a:r>
            <a:r>
              <a:rPr 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a:t>
            </a:r>
            <a:endParaRPr dirty="0">
              <a:latin typeface="微軟正黑體" panose="020B0604030504040204" pitchFamily="34" charset="-120"/>
              <a:ea typeface="微軟正黑體" panose="020B0604030504040204" pitchFamily="34" charset="-120"/>
            </a:endParaRPr>
          </a:p>
          <a:p>
            <a:pPr marL="241081" marR="0" lvl="0" indent="-152181" algn="just" rtl="0">
              <a:spcBef>
                <a:spcPts val="0"/>
              </a:spcBef>
              <a:spcAft>
                <a:spcPts val="0"/>
              </a:spcAft>
              <a:buClr>
                <a:schemeClr val="dk1"/>
              </a:buClr>
              <a:buSzPts val="1400"/>
              <a:buFont typeface="Arial"/>
              <a:buNone/>
            </a:pPr>
            <a:endParaRPr sz="1400" b="0" i="0" u="none" strike="noStrike" cap="none" dirty="0">
              <a:solidFill>
                <a:srgbClr val="7F7F7F"/>
              </a:solidFill>
              <a:latin typeface="微軟正黑體" panose="020B0604030504040204" pitchFamily="34" charset="-120"/>
              <a:ea typeface="微軟正黑體" panose="020B0604030504040204" pitchFamily="34" charset="-120"/>
              <a:cs typeface="Century Gothic"/>
              <a:sym typeface="Century Gothic"/>
            </a:endParaRPr>
          </a:p>
          <a:p>
            <a:pPr marL="241081" marR="0" lvl="0" indent="-241081" algn="just" rtl="0">
              <a:spcBef>
                <a:spcPts val="0"/>
              </a:spcBef>
              <a:spcAft>
                <a:spcPts val="0"/>
              </a:spcAft>
              <a:buClr>
                <a:srgbClr val="7F7F7F"/>
              </a:buClr>
              <a:buSzPts val="1400"/>
              <a:buFont typeface="Arial"/>
              <a:buChar char="•"/>
            </a:pPr>
            <a:r>
              <a:rPr lang="en-US" dirty="0" err="1">
                <a:solidFill>
                  <a:srgbClr val="7F7F7F"/>
                </a:solidFill>
                <a:latin typeface="微軟正黑體" panose="020B0604030504040204" pitchFamily="34" charset="-120"/>
                <a:ea typeface="微軟正黑體" panose="020B0604030504040204" pitchFamily="34" charset="-120"/>
                <a:cs typeface="Century Gothic"/>
                <a:sym typeface="Century Gothic"/>
              </a:rPr>
              <a:t>在獎金發放前因發生任何退單而未符合獲獎資格之團隊消費積分或未符合獲獎級別，都會喪失獲獎資格</a:t>
            </a:r>
            <a:r>
              <a:rPr 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 （詳情請見政策與程序章節7.5）</a:t>
            </a:r>
            <a:endParaRPr dirty="0">
              <a:latin typeface="微軟正黑體" panose="020B0604030504040204" pitchFamily="34" charset="-120"/>
              <a:ea typeface="微軟正黑體" panose="020B0604030504040204" pitchFamily="34" charset="-120"/>
            </a:endParaRPr>
          </a:p>
          <a:p>
            <a:pPr marL="241081" marR="0" lvl="0" indent="-152181" algn="just" rtl="0">
              <a:spcBef>
                <a:spcPts val="0"/>
              </a:spcBef>
              <a:spcAft>
                <a:spcPts val="0"/>
              </a:spcAft>
              <a:buClr>
                <a:schemeClr val="dk1"/>
              </a:buClr>
              <a:buSzPts val="1400"/>
              <a:buFont typeface="Arial"/>
              <a:buNone/>
            </a:pPr>
            <a:endParaRPr sz="1400" b="0" i="0" u="none" strike="noStrike" cap="none" dirty="0">
              <a:solidFill>
                <a:srgbClr val="7F7F7F"/>
              </a:solidFill>
              <a:latin typeface="微軟正黑體" panose="020B0604030504040204" pitchFamily="34" charset="-120"/>
              <a:ea typeface="微軟正黑體" panose="020B0604030504040204" pitchFamily="34" charset="-120"/>
              <a:cs typeface="Century Gothic"/>
              <a:sym typeface="Century Gothic"/>
            </a:endParaRPr>
          </a:p>
          <a:p>
            <a:pPr marL="241081" marR="0" lvl="0" indent="-241081" algn="just" rtl="0">
              <a:spcBef>
                <a:spcPts val="0"/>
              </a:spcBef>
              <a:spcAft>
                <a:spcPts val="0"/>
              </a:spcAft>
              <a:buClr>
                <a:srgbClr val="7F7F7F"/>
              </a:buClr>
              <a:buSzPts val="1400"/>
              <a:buFont typeface="Arial"/>
              <a:buChar char="•"/>
            </a:pPr>
            <a:r>
              <a:rPr lang="en-US" dirty="0" err="1">
                <a:solidFill>
                  <a:srgbClr val="7F7F7F"/>
                </a:solidFill>
                <a:latin typeface="微軟正黑體" panose="020B0604030504040204" pitchFamily="34" charset="-120"/>
                <a:ea typeface="微軟正黑體" panose="020B0604030504040204" pitchFamily="34" charset="-120"/>
                <a:cs typeface="Century Gothic"/>
                <a:sym typeface="Century Gothic"/>
              </a:rPr>
              <a:t>個人團隊消費積分</a:t>
            </a:r>
            <a:r>
              <a:rPr 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(PGV)</a:t>
            </a:r>
            <a:r>
              <a:rPr lang="en-US" dirty="0" err="1">
                <a:solidFill>
                  <a:srgbClr val="7F7F7F"/>
                </a:solidFill>
                <a:latin typeface="微軟正黑體" panose="020B0604030504040204" pitchFamily="34" charset="-120"/>
                <a:ea typeface="微軟正黑體" panose="020B0604030504040204" pitchFamily="34" charset="-120"/>
                <a:cs typeface="Century Gothic"/>
                <a:sym typeface="Century Gothic"/>
              </a:rPr>
              <a:t>為由您直屬團隊所產生之積分，不含上屬網店推薦所產生的積分</a:t>
            </a:r>
            <a:r>
              <a:rPr 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 </a:t>
            </a:r>
            <a:endParaRPr dirty="0">
              <a:latin typeface="微軟正黑體" panose="020B0604030504040204" pitchFamily="34" charset="-120"/>
              <a:ea typeface="微軟正黑體" panose="020B0604030504040204" pitchFamily="34" charset="-120"/>
            </a:endParaRPr>
          </a:p>
          <a:p>
            <a:pPr marL="241081" marR="0" lvl="0" indent="-152181" algn="just" rtl="0">
              <a:spcBef>
                <a:spcPts val="0"/>
              </a:spcBef>
              <a:spcAft>
                <a:spcPts val="0"/>
              </a:spcAft>
              <a:buClr>
                <a:schemeClr val="dk1"/>
              </a:buClr>
              <a:buSzPts val="1400"/>
              <a:buFont typeface="Arial"/>
              <a:buNone/>
            </a:pPr>
            <a:endParaRPr sz="1400" b="0" i="0" u="none" strike="noStrike" cap="none" dirty="0">
              <a:solidFill>
                <a:srgbClr val="7F7F7F"/>
              </a:solidFill>
              <a:latin typeface="微軟正黑體" panose="020B0604030504040204" pitchFamily="34" charset="-120"/>
              <a:ea typeface="微軟正黑體" panose="020B0604030504040204" pitchFamily="34" charset="-120"/>
              <a:cs typeface="Century Gothic"/>
              <a:sym typeface="Century Gothic"/>
            </a:endParaRPr>
          </a:p>
          <a:p>
            <a:pPr marL="241081" marR="0" lvl="0" indent="-241081" algn="just" rtl="0">
              <a:spcBef>
                <a:spcPts val="0"/>
              </a:spcBef>
              <a:spcAft>
                <a:spcPts val="0"/>
              </a:spcAft>
              <a:buClr>
                <a:srgbClr val="7F7F7F"/>
              </a:buClr>
              <a:buSzPts val="1400"/>
              <a:buFont typeface="Arial"/>
              <a:buChar char="•"/>
            </a:pPr>
            <a:r>
              <a:rPr lang="en-US" dirty="0" err="1">
                <a:solidFill>
                  <a:srgbClr val="7F7F7F"/>
                </a:solidFill>
                <a:latin typeface="微軟正黑體" panose="020B0604030504040204" pitchFamily="34" charset="-120"/>
                <a:ea typeface="微軟正黑體" panose="020B0604030504040204" pitchFamily="34" charset="-120"/>
                <a:cs typeface="Century Gothic"/>
                <a:sym typeface="Century Gothic"/>
              </a:rPr>
              <a:t>超越積分規則：本獎勵計劃適用「超越積分規則</a:t>
            </a:r>
            <a:r>
              <a:rPr 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a:t>
            </a:r>
            <a:r>
              <a:rPr lang="en-US" dirty="0" err="1">
                <a:solidFill>
                  <a:srgbClr val="7F7F7F"/>
                </a:solidFill>
                <a:latin typeface="微軟正黑體" panose="020B0604030504040204" pitchFamily="34" charset="-120"/>
                <a:ea typeface="微軟正黑體" panose="020B0604030504040204" pitchFamily="34" charset="-120"/>
                <a:cs typeface="Century Gothic"/>
                <a:sym typeface="Century Gothic"/>
              </a:rPr>
              <a:t>意即當您的下屬晉升並超越您的級別後，所產生的積分將不會計入您的團隊積分</a:t>
            </a:r>
            <a:r>
              <a:rPr 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a:t>
            </a:r>
            <a:endParaRPr dirty="0">
              <a:solidFill>
                <a:srgbClr val="7F7F7F"/>
              </a:solidFill>
              <a:latin typeface="微軟正黑體" panose="020B0604030504040204" pitchFamily="34" charset="-120"/>
              <a:ea typeface="微軟正黑體" panose="020B0604030504040204" pitchFamily="34" charset="-120"/>
              <a:cs typeface="Century Gothic"/>
              <a:sym typeface="Century Gothic"/>
            </a:endParaRPr>
          </a:p>
          <a:p>
            <a:pPr marL="457200" marR="0" lvl="0" indent="0" algn="just" rtl="0">
              <a:spcBef>
                <a:spcPts val="0"/>
              </a:spcBef>
              <a:spcAft>
                <a:spcPts val="0"/>
              </a:spcAft>
              <a:buNone/>
            </a:pPr>
            <a:r>
              <a:rPr 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《舉例說明》在活動開始時，您是合格經銷商，在獎勵計劃期間準備爭取晉升更高級別，而在您的直屬網店中有一位合格經銷商，在他晉升珍珠級經銷商後，他產生的團隊積分將不會計入您的PGV中。(</a:t>
            </a:r>
            <a:r>
              <a:rPr lang="en-US" dirty="0" err="1">
                <a:solidFill>
                  <a:srgbClr val="7F7F7F"/>
                </a:solidFill>
                <a:latin typeface="微軟正黑體" panose="020B0604030504040204" pitchFamily="34" charset="-120"/>
                <a:ea typeface="微軟正黑體" panose="020B0604030504040204" pitchFamily="34" charset="-120"/>
                <a:cs typeface="Century Gothic"/>
                <a:sym typeface="Century Gothic"/>
              </a:rPr>
              <a:t>其他級別的晉升狀況亦同此道理</a:t>
            </a:r>
            <a:r>
              <a:rPr 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a:t>
            </a:r>
          </a:p>
          <a:p>
            <a:pPr marL="241081" marR="0" lvl="0" indent="-152181" algn="just" rtl="0">
              <a:spcBef>
                <a:spcPts val="0"/>
              </a:spcBef>
              <a:spcAft>
                <a:spcPts val="0"/>
              </a:spcAft>
              <a:buClr>
                <a:schemeClr val="dk1"/>
              </a:buClr>
              <a:buSzPts val="1400"/>
              <a:buFont typeface="Arial"/>
              <a:buNone/>
            </a:pPr>
            <a:endParaRPr sz="1400" b="0" i="0" u="none" strike="noStrike" cap="none" dirty="0">
              <a:solidFill>
                <a:srgbClr val="7F7F7F"/>
              </a:solidFill>
              <a:latin typeface="微軟正黑體" panose="020B0604030504040204" pitchFamily="34" charset="-120"/>
              <a:ea typeface="微軟正黑體" panose="020B0604030504040204" pitchFamily="34" charset="-120"/>
              <a:cs typeface="Century Gothic"/>
              <a:sym typeface="Century Gothic"/>
            </a:endParaRPr>
          </a:p>
          <a:p>
            <a:pPr marL="241081" marR="0" lvl="0" indent="-241081" algn="just" rtl="0">
              <a:spcBef>
                <a:spcPts val="0"/>
              </a:spcBef>
              <a:spcAft>
                <a:spcPts val="0"/>
              </a:spcAft>
              <a:buClr>
                <a:srgbClr val="7F7F7F"/>
              </a:buClr>
              <a:buSzPts val="1400"/>
              <a:buFont typeface="Arial"/>
              <a:buChar char="•"/>
            </a:pPr>
            <a:r>
              <a:rPr 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a:t>
            </a:r>
            <a:r>
              <a:rPr lang="en-US" dirty="0" err="1">
                <a:solidFill>
                  <a:srgbClr val="7F7F7F"/>
                </a:solidFill>
                <a:latin typeface="微軟正黑體" panose="020B0604030504040204" pitchFamily="34" charset="-120"/>
                <a:ea typeface="微軟正黑體" panose="020B0604030504040204" pitchFamily="34" charset="-120"/>
                <a:cs typeface="Century Gothic"/>
                <a:sym typeface="Century Gothic"/>
              </a:rPr>
              <a:t>超越積分規則」此一限制僅針對此次活動積分累積，原婕斯獎勵計劃則沒有此限制</a:t>
            </a:r>
            <a:r>
              <a:rPr 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a:t>
            </a:r>
            <a:endParaRPr dirty="0">
              <a:latin typeface="微軟正黑體" panose="020B0604030504040204" pitchFamily="34" charset="-120"/>
              <a:ea typeface="微軟正黑體" panose="020B0604030504040204" pitchFamily="34" charset="-120"/>
            </a:endParaRPr>
          </a:p>
          <a:p>
            <a:pPr marL="241081" marR="0" lvl="0" indent="-152181" algn="just" rtl="0">
              <a:spcBef>
                <a:spcPts val="0"/>
              </a:spcBef>
              <a:spcAft>
                <a:spcPts val="0"/>
              </a:spcAft>
              <a:buClr>
                <a:schemeClr val="dk1"/>
              </a:buClr>
              <a:buSzPts val="1400"/>
              <a:buFont typeface="Arial"/>
              <a:buNone/>
            </a:pPr>
            <a:endParaRPr sz="1400" b="0" i="0" u="none" strike="noStrike" cap="none" dirty="0">
              <a:solidFill>
                <a:srgbClr val="7F7F7F"/>
              </a:solidFill>
              <a:latin typeface="微軟正黑體" panose="020B0604030504040204" pitchFamily="34" charset="-120"/>
              <a:ea typeface="微軟正黑體" panose="020B0604030504040204" pitchFamily="34" charset="-120"/>
              <a:cs typeface="Century Gothic"/>
              <a:sym typeface="Century Gothic"/>
            </a:endParaRPr>
          </a:p>
          <a:p>
            <a:pPr marL="241081" marR="0" lvl="0" indent="-241081" algn="just" rtl="0">
              <a:spcBef>
                <a:spcPts val="0"/>
              </a:spcBef>
              <a:spcAft>
                <a:spcPts val="0"/>
              </a:spcAft>
              <a:buClr>
                <a:srgbClr val="7F7F7F"/>
              </a:buClr>
              <a:buSzPts val="1400"/>
              <a:buFont typeface="Arial"/>
              <a:buChar char="•"/>
            </a:pPr>
            <a:r>
              <a:rPr lang="en-US" dirty="0">
                <a:solidFill>
                  <a:srgbClr val="7F7F7F"/>
                </a:solidFill>
                <a:latin typeface="微軟正黑體" panose="020B0604030504040204" pitchFamily="34" charset="-120"/>
                <a:ea typeface="微軟正黑體" panose="020B0604030504040204" pitchFamily="34" charset="-120"/>
                <a:cs typeface="Century Gothic"/>
                <a:sym typeface="Century Gothic"/>
              </a:rPr>
              <a:t>PGV在躍升翡翠獎勵計劃期間內可持續累積。獎金將於獎勵計劃結束後4 - 6週列示於獎金明細中。</a:t>
            </a:r>
            <a:endParaRPr dirty="0">
              <a:latin typeface="微軟正黑體" panose="020B0604030504040204" pitchFamily="34" charset="-120"/>
              <a:ea typeface="微軟正黑體" panose="020B0604030504040204" pitchFamily="34" charset="-120"/>
            </a:endParaRPr>
          </a:p>
          <a:p>
            <a:pPr marL="241081" marR="0" lvl="0" indent="-152181" algn="just" rtl="0">
              <a:spcBef>
                <a:spcPts val="0"/>
              </a:spcBef>
              <a:spcAft>
                <a:spcPts val="0"/>
              </a:spcAft>
              <a:buClr>
                <a:schemeClr val="dk1"/>
              </a:buClr>
              <a:buSzPts val="1400"/>
              <a:buFont typeface="Arial"/>
              <a:buNone/>
            </a:pPr>
            <a:endParaRPr sz="1400" b="0" i="0" u="none" strike="noStrike" cap="none" dirty="0">
              <a:solidFill>
                <a:srgbClr val="7F7F7F"/>
              </a:solidFill>
              <a:latin typeface="微軟正黑體" panose="020B0604030504040204" pitchFamily="34" charset="-120"/>
              <a:ea typeface="微軟正黑體" panose="020B0604030504040204" pitchFamily="34" charset="-120"/>
              <a:cs typeface="Century Gothic"/>
              <a:sym typeface="Century Gothic"/>
            </a:endParaRPr>
          </a:p>
          <a:p>
            <a:pPr marL="241081" marR="0" lvl="0" indent="-241081" algn="just" rtl="0">
              <a:spcBef>
                <a:spcPts val="0"/>
              </a:spcBef>
              <a:spcAft>
                <a:spcPts val="0"/>
              </a:spcAft>
              <a:buClr>
                <a:srgbClr val="7F7F7F"/>
              </a:buClr>
              <a:buSzPts val="1400"/>
              <a:buFont typeface="Arial"/>
              <a:buChar char="•"/>
            </a:pPr>
            <a:r>
              <a:rPr lang="en-US" dirty="0" err="1">
                <a:solidFill>
                  <a:srgbClr val="7F7F7F"/>
                </a:solidFill>
                <a:latin typeface="微軟正黑體" panose="020B0604030504040204" pitchFamily="34" charset="-120"/>
                <a:ea typeface="微軟正黑體" panose="020B0604030504040204" pitchFamily="34" charset="-120"/>
                <a:cs typeface="Century Gothic"/>
                <a:sym typeface="Century Gothic"/>
              </a:rPr>
              <a:t>獎金支付級別指目前在婕斯獎金計劃中領取獎金的級別依據，不包括由購買套餐所獲得的</a:t>
            </a:r>
            <a:r>
              <a:rPr lang="en-US" dirty="0" err="1">
                <a:solidFill>
                  <a:srgbClr val="7F7F7F"/>
                </a:solidFill>
                <a:latin typeface="Century Gothic"/>
                <a:ea typeface="Century Gothic"/>
                <a:cs typeface="Century Gothic"/>
                <a:sym typeface="Century Gothic"/>
              </a:rPr>
              <a:t>暫時級別</a:t>
            </a:r>
            <a:r>
              <a:rPr lang="en-US" dirty="0">
                <a:solidFill>
                  <a:srgbClr val="7F7F7F"/>
                </a:solidFill>
                <a:latin typeface="Century Gothic"/>
                <a:ea typeface="Century Gothic"/>
                <a:cs typeface="Century Gothic"/>
                <a:sym typeface="Century Gothic"/>
              </a:rPr>
              <a:t>。</a:t>
            </a:r>
            <a:endParaRPr sz="1400" b="0" i="0" u="none" strike="noStrike" cap="none" dirty="0">
              <a:solidFill>
                <a:srgbClr val="7F7F7F"/>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posing for the camera&#10;&#10;Description automatically generated">
            <a:extLst>
              <a:ext uri="{FF2B5EF4-FFF2-40B4-BE49-F238E27FC236}">
                <a16:creationId xmlns:a16="http://schemas.microsoft.com/office/drawing/2014/main" id="{7C8394C9-EDDE-4844-86DA-568EED62E34F}"/>
              </a:ext>
            </a:extLst>
          </p:cNvPr>
          <p:cNvPicPr>
            <a:picLocks noChangeAspect="1"/>
          </p:cNvPicPr>
          <p:nvPr/>
        </p:nvPicPr>
        <p:blipFill rotWithShape="1">
          <a:blip r:embed="rId2">
            <a:extLst>
              <a:ext uri="{28A0092B-C50C-407E-A947-70E740481C1C}">
                <a14:useLocalDpi xmlns:a14="http://schemas.microsoft.com/office/drawing/2010/main" val="0"/>
              </a:ext>
            </a:extLst>
          </a:blip>
          <a:srcRect l="5196" t="7243" r="62356" b="8337"/>
          <a:stretch/>
        </p:blipFill>
        <p:spPr>
          <a:xfrm>
            <a:off x="-2432" y="0"/>
            <a:ext cx="3955867" cy="6857998"/>
          </a:xfrm>
          <a:prstGeom prst="rect">
            <a:avLst/>
          </a:prstGeom>
          <a:ln>
            <a:noFill/>
          </a:ln>
        </p:spPr>
      </p:pic>
      <p:sp>
        <p:nvSpPr>
          <p:cNvPr id="17" name="Rectangle 16">
            <a:extLst>
              <a:ext uri="{FF2B5EF4-FFF2-40B4-BE49-F238E27FC236}">
                <a16:creationId xmlns:a16="http://schemas.microsoft.com/office/drawing/2014/main" id="{1385DF79-64FE-C74F-ADFB-2CEC4B6F2AC8}"/>
              </a:ext>
            </a:extLst>
          </p:cNvPr>
          <p:cNvSpPr/>
          <p:nvPr/>
        </p:nvSpPr>
        <p:spPr>
          <a:xfrm>
            <a:off x="3826804" y="1"/>
            <a:ext cx="8363980" cy="685800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ectangle 14">
            <a:extLst>
              <a:ext uri="{FF2B5EF4-FFF2-40B4-BE49-F238E27FC236}">
                <a16:creationId xmlns:a16="http://schemas.microsoft.com/office/drawing/2014/main" id="{DADB01ED-DB5D-0440-9277-83DD1E36D25C}"/>
              </a:ext>
            </a:extLst>
          </p:cNvPr>
          <p:cNvSpPr/>
          <p:nvPr/>
        </p:nvSpPr>
        <p:spPr>
          <a:xfrm>
            <a:off x="-2432" y="-449"/>
            <a:ext cx="3825589" cy="6858447"/>
          </a:xfrm>
          <a:prstGeom prst="rect">
            <a:avLst/>
          </a:prstGeom>
          <a:solidFill>
            <a:srgbClr val="70AD4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 name="Graphic 2">
            <a:extLst>
              <a:ext uri="{FF2B5EF4-FFF2-40B4-BE49-F238E27FC236}">
                <a16:creationId xmlns:a16="http://schemas.microsoft.com/office/drawing/2014/main" id="{67F3EA15-CDF8-4030-9C76-1A6B08D3C8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2306" y="1985051"/>
            <a:ext cx="2465016" cy="3481074"/>
          </a:xfrm>
          <a:prstGeom prst="rect">
            <a:avLst/>
          </a:prstGeom>
        </p:spPr>
      </p:pic>
      <p:sp>
        <p:nvSpPr>
          <p:cNvPr id="12" name="TextBox 11"/>
          <p:cNvSpPr txBox="1"/>
          <p:nvPr/>
        </p:nvSpPr>
        <p:spPr>
          <a:xfrm>
            <a:off x="6052540" y="2692044"/>
            <a:ext cx="8671948" cy="2516073"/>
          </a:xfrm>
          <a:prstGeom prst="rect">
            <a:avLst/>
          </a:prstGeom>
          <a:noFill/>
        </p:spPr>
        <p:txBody>
          <a:bodyPr wrap="square" numCol="1" rtlCol="0">
            <a:spAutoFit/>
          </a:bodyPr>
          <a:lstStyle/>
          <a:p>
            <a:pPr marL="428538" lvl="0" indent="-428538">
              <a:buClr>
                <a:schemeClr val="accent6">
                  <a:lumMod val="50000"/>
                </a:schemeClr>
              </a:buClr>
              <a:buSzPts val="1750"/>
              <a:buFont typeface="Arial" panose="020B0604020202020204" pitchFamily="34" charset="0"/>
              <a:buChar char="•"/>
            </a:pPr>
            <a:r>
              <a:rPr lang="zh-TW" altLang="en-US" sz="1750" dirty="0">
                <a:solidFill>
                  <a:schemeClr val="lt1"/>
                </a:solidFill>
                <a:latin typeface="微軟正黑體" panose="020B0604030504040204" pitchFamily="34" charset="-120"/>
                <a:ea typeface="微軟正黑體" panose="020B0604030504040204" pitchFamily="34" charset="-120"/>
                <a:cs typeface="Century Gothic"/>
                <a:sym typeface="Century Gothic"/>
              </a:rPr>
              <a:t>電郵公告信息</a:t>
            </a:r>
            <a:endParaRPr lang="zh-TW" altLang="en-US" sz="1800" dirty="0">
              <a:latin typeface="微軟正黑體" panose="020B0604030504040204" pitchFamily="34" charset="-120"/>
              <a:ea typeface="微軟正黑體" panose="020B0604030504040204" pitchFamily="34" charset="-120"/>
            </a:endParaRPr>
          </a:p>
          <a:p>
            <a:pPr marL="285750" lvl="0" indent="-285750">
              <a:buClr>
                <a:schemeClr val="accent6">
                  <a:lumMod val="50000"/>
                </a:schemeClr>
              </a:buClr>
              <a:buFont typeface="Arial" panose="020B0604020202020204" pitchFamily="34" charset="0"/>
              <a:buChar char="•"/>
            </a:pPr>
            <a:r>
              <a:rPr lang="zh-TW" altLang="en-US" sz="1750" dirty="0">
                <a:solidFill>
                  <a:schemeClr val="lt1"/>
                </a:solidFill>
                <a:latin typeface="微軟正黑體" panose="020B0604030504040204" pitchFamily="34" charset="-120"/>
                <a:ea typeface="微軟正黑體" panose="020B0604030504040204" pitchFamily="34" charset="-120"/>
                <a:cs typeface="Century Gothic"/>
                <a:sym typeface="Century Gothic"/>
              </a:rPr>
              <a:t>  </a:t>
            </a:r>
            <a:endParaRPr lang="zh-TW" altLang="en-US" sz="1800" dirty="0">
              <a:latin typeface="微軟正黑體" panose="020B0604030504040204" pitchFamily="34" charset="-120"/>
              <a:ea typeface="微軟正黑體" panose="020B0604030504040204" pitchFamily="34" charset="-120"/>
            </a:endParaRPr>
          </a:p>
          <a:p>
            <a:pPr marL="428538" lvl="0" indent="-428538">
              <a:buClr>
                <a:schemeClr val="accent6">
                  <a:lumMod val="50000"/>
                </a:schemeClr>
              </a:buClr>
              <a:buSzPts val="1750"/>
              <a:buFont typeface="Arial" panose="020B0604020202020204" pitchFamily="34" charset="0"/>
              <a:buChar char="•"/>
            </a:pPr>
            <a:r>
              <a:rPr lang="en-US" altLang="zh-TW" sz="1750" dirty="0" err="1">
                <a:solidFill>
                  <a:schemeClr val="lt1"/>
                </a:solidFill>
                <a:latin typeface="微軟正黑體" panose="020B0604030504040204" pitchFamily="34" charset="-120"/>
                <a:ea typeface="微軟正黑體" panose="020B0604030504040204" pitchFamily="34" charset="-120"/>
                <a:cs typeface="Century Gothic"/>
                <a:sym typeface="Century Gothic"/>
              </a:rPr>
              <a:t>Joffice</a:t>
            </a:r>
            <a:r>
              <a:rPr lang="zh-TW" altLang="en-US" sz="1750" dirty="0">
                <a:solidFill>
                  <a:schemeClr val="lt1"/>
                </a:solidFill>
                <a:latin typeface="微軟正黑體" panose="020B0604030504040204" pitchFamily="34" charset="-120"/>
                <a:ea typeface="微軟正黑體" panose="020B0604030504040204" pitchFamily="34" charset="-120"/>
                <a:cs typeface="Century Gothic"/>
                <a:sym typeface="Century Gothic"/>
              </a:rPr>
              <a:t>™ 報告</a:t>
            </a:r>
            <a:endParaRPr lang="zh-TW" altLang="en-US" sz="1800" dirty="0">
              <a:latin typeface="微軟正黑體" panose="020B0604030504040204" pitchFamily="34" charset="-120"/>
              <a:ea typeface="微軟正黑體" panose="020B0604030504040204" pitchFamily="34" charset="-120"/>
            </a:endParaRPr>
          </a:p>
          <a:p>
            <a:pPr marL="285750" lvl="0" indent="-285750">
              <a:buClr>
                <a:schemeClr val="accent6">
                  <a:lumMod val="50000"/>
                </a:schemeClr>
              </a:buClr>
              <a:buFont typeface="Arial" panose="020B0604020202020204" pitchFamily="34" charset="0"/>
              <a:buChar char="•"/>
            </a:pPr>
            <a:r>
              <a:rPr lang="zh-TW" altLang="en-US" sz="1750" dirty="0">
                <a:solidFill>
                  <a:schemeClr val="lt1"/>
                </a:solidFill>
                <a:latin typeface="微軟正黑體" panose="020B0604030504040204" pitchFamily="34" charset="-120"/>
                <a:ea typeface="微軟正黑體" panose="020B0604030504040204" pitchFamily="34" charset="-120"/>
                <a:cs typeface="Century Gothic"/>
                <a:sym typeface="Century Gothic"/>
              </a:rPr>
              <a:t> </a:t>
            </a:r>
            <a:endParaRPr lang="zh-TW" altLang="en-US" sz="1800" dirty="0">
              <a:latin typeface="微軟正黑體" panose="020B0604030504040204" pitchFamily="34" charset="-120"/>
              <a:ea typeface="微軟正黑體" panose="020B0604030504040204" pitchFamily="34" charset="-120"/>
            </a:endParaRPr>
          </a:p>
          <a:p>
            <a:pPr marL="428538" lvl="0" indent="-428538">
              <a:buClr>
                <a:schemeClr val="accent6">
                  <a:lumMod val="50000"/>
                </a:schemeClr>
              </a:buClr>
              <a:buSzPts val="1750"/>
              <a:buFont typeface="Arial" panose="020B0604020202020204" pitchFamily="34" charset="0"/>
              <a:buChar char="•"/>
            </a:pPr>
            <a:r>
              <a:rPr lang="zh-TW" altLang="en-US" sz="1750" dirty="0">
                <a:solidFill>
                  <a:schemeClr val="lt1"/>
                </a:solidFill>
                <a:latin typeface="微軟正黑體" panose="020B0604030504040204" pitchFamily="34" charset="-120"/>
                <a:ea typeface="微軟正黑體" panose="020B0604030504040204" pitchFamily="34" charset="-120"/>
                <a:cs typeface="Century Gothic"/>
                <a:sym typeface="Century Gothic"/>
              </a:rPr>
              <a:t>培訓</a:t>
            </a:r>
            <a:r>
              <a:rPr lang="en-US" altLang="zh-TW" sz="1750" dirty="0">
                <a:solidFill>
                  <a:schemeClr val="lt1"/>
                </a:solidFill>
                <a:latin typeface="微軟正黑體" panose="020B0604030504040204" pitchFamily="34" charset="-120"/>
                <a:ea typeface="微軟正黑體" panose="020B0604030504040204" pitchFamily="34" charset="-120"/>
                <a:cs typeface="Century Gothic"/>
                <a:sym typeface="Century Gothic"/>
              </a:rPr>
              <a:t>PPT</a:t>
            </a:r>
            <a:endParaRPr lang="zh-TW" altLang="en-US" sz="1800" dirty="0">
              <a:latin typeface="微軟正黑體" panose="020B0604030504040204" pitchFamily="34" charset="-120"/>
              <a:ea typeface="微軟正黑體" panose="020B0604030504040204" pitchFamily="34" charset="-120"/>
            </a:endParaRPr>
          </a:p>
          <a:p>
            <a:pPr marL="285750" lvl="0" indent="-285750">
              <a:buClr>
                <a:schemeClr val="accent6">
                  <a:lumMod val="50000"/>
                </a:schemeClr>
              </a:buClr>
              <a:buFont typeface="Arial" panose="020B0604020202020204" pitchFamily="34" charset="0"/>
              <a:buChar char="•"/>
            </a:pPr>
            <a:endParaRPr lang="zh-TW" altLang="en-US" sz="1750" dirty="0">
              <a:solidFill>
                <a:schemeClr val="lt1"/>
              </a:solidFill>
              <a:latin typeface="微軟正黑體" panose="020B0604030504040204" pitchFamily="34" charset="-120"/>
              <a:ea typeface="微軟正黑體" panose="020B0604030504040204" pitchFamily="34" charset="-120"/>
              <a:cs typeface="Century Gothic"/>
              <a:sym typeface="Century Gothic"/>
            </a:endParaRPr>
          </a:p>
          <a:p>
            <a:pPr marL="428538" lvl="0" indent="-428538">
              <a:buClr>
                <a:schemeClr val="accent6">
                  <a:lumMod val="50000"/>
                </a:schemeClr>
              </a:buClr>
              <a:buSzPts val="1750"/>
              <a:buFont typeface="Arial" panose="020B0604020202020204" pitchFamily="34" charset="0"/>
              <a:buChar char="•"/>
            </a:pPr>
            <a:r>
              <a:rPr lang="zh-TW" altLang="en-US" sz="1750" dirty="0">
                <a:solidFill>
                  <a:schemeClr val="lt1"/>
                </a:solidFill>
                <a:latin typeface="微軟正黑體" panose="020B0604030504040204" pitchFamily="34" charset="-120"/>
                <a:ea typeface="微軟正黑體" panose="020B0604030504040204" pitchFamily="34" charset="-120"/>
                <a:cs typeface="Century Gothic"/>
                <a:sym typeface="Century Gothic"/>
              </a:rPr>
              <a:t>信息圖</a:t>
            </a:r>
            <a:endParaRPr lang="zh-TW" altLang="en-US" sz="1800" dirty="0">
              <a:latin typeface="微軟正黑體" panose="020B0604030504040204" pitchFamily="34" charset="-120"/>
              <a:ea typeface="微軟正黑體" panose="020B0604030504040204" pitchFamily="34" charset="-120"/>
            </a:endParaRPr>
          </a:p>
          <a:p>
            <a:pPr marL="285750" lvl="0" indent="-285750">
              <a:buClr>
                <a:schemeClr val="accent6">
                  <a:lumMod val="50000"/>
                </a:schemeClr>
              </a:buClr>
              <a:buFont typeface="Arial" panose="020B0604020202020204" pitchFamily="34" charset="0"/>
              <a:buChar char="•"/>
            </a:pPr>
            <a:endParaRPr lang="zh-TW" altLang="en-US" sz="1750" dirty="0">
              <a:solidFill>
                <a:schemeClr val="lt1"/>
              </a:solidFill>
              <a:latin typeface="微軟正黑體" panose="020B0604030504040204" pitchFamily="34" charset="-120"/>
              <a:ea typeface="微軟正黑體" panose="020B0604030504040204" pitchFamily="34" charset="-120"/>
              <a:cs typeface="Century Gothic"/>
              <a:sym typeface="Century Gothic"/>
            </a:endParaRPr>
          </a:p>
          <a:p>
            <a:pPr marL="428538" lvl="0" indent="-428538">
              <a:buClr>
                <a:schemeClr val="accent6">
                  <a:lumMod val="50000"/>
                </a:schemeClr>
              </a:buClr>
              <a:buSzPts val="1750"/>
              <a:buFont typeface="Arial" panose="020B0604020202020204" pitchFamily="34" charset="0"/>
              <a:buChar char="•"/>
            </a:pPr>
            <a:r>
              <a:rPr lang="zh-TW" altLang="en-US" sz="1750" dirty="0">
                <a:solidFill>
                  <a:schemeClr val="lt1"/>
                </a:solidFill>
                <a:latin typeface="微軟正黑體" panose="020B0604030504040204" pitchFamily="34" charset="-120"/>
                <a:ea typeface="微軟正黑體" panose="020B0604030504040204" pitchFamily="34" charset="-120"/>
                <a:cs typeface="Century Gothic"/>
                <a:sym typeface="Century Gothic"/>
              </a:rPr>
              <a:t>活動概述及常見問題 </a:t>
            </a:r>
            <a:endParaRPr lang="zh-TW" altLang="en-US" sz="1800" dirty="0">
              <a:latin typeface="微軟正黑體" panose="020B0604030504040204" pitchFamily="34" charset="-120"/>
              <a:ea typeface="微軟正黑體" panose="020B0604030504040204" pitchFamily="34" charset="-120"/>
            </a:endParaRPr>
          </a:p>
        </p:txBody>
      </p:sp>
      <p:sp>
        <p:nvSpPr>
          <p:cNvPr id="5" name="TextBox 4">
            <a:extLst>
              <a:ext uri="{FF2B5EF4-FFF2-40B4-BE49-F238E27FC236}">
                <a16:creationId xmlns:a16="http://schemas.microsoft.com/office/drawing/2014/main" id="{E8E7961C-8E46-C84B-B1C5-9EF0402A7373}"/>
              </a:ext>
            </a:extLst>
          </p:cNvPr>
          <p:cNvSpPr txBox="1"/>
          <p:nvPr/>
        </p:nvSpPr>
        <p:spPr>
          <a:xfrm>
            <a:off x="6052540" y="5440366"/>
            <a:ext cx="12191206" cy="369332"/>
          </a:xfrm>
          <a:prstGeom prst="rect">
            <a:avLst/>
          </a:prstGeom>
          <a:noFill/>
        </p:spPr>
        <p:txBody>
          <a:bodyPr wrap="square" rtlCol="0">
            <a:spAutoFit/>
          </a:bodyPr>
          <a:lstStyle/>
          <a:p>
            <a:r>
              <a:rPr lang="ja-JP" altLang="en-US" sz="900" dirty="0">
                <a:solidFill>
                  <a:schemeClr val="lt1"/>
                </a:solidFill>
                <a:latin typeface="微軟正黑體" panose="020B0604030504040204" pitchFamily="34" charset="-120"/>
                <a:ea typeface="微軟正黑體" panose="020B0604030504040204" pitchFamily="34" charset="-120"/>
                <a:cs typeface="Century Gothic"/>
                <a:sym typeface="Century Gothic"/>
              </a:rPr>
              <a:t>所有活動工具可在 </a:t>
            </a:r>
            <a:r>
              <a:rPr lang="en-US" sz="900" dirty="0" err="1">
                <a:solidFill>
                  <a:schemeClr val="lt1"/>
                </a:solidFill>
                <a:latin typeface="微軟正黑體" panose="020B0604030504040204" pitchFamily="34" charset="-120"/>
                <a:ea typeface="微軟正黑體" panose="020B0604030504040204" pitchFamily="34" charset="-120"/>
                <a:cs typeface="Century Gothic"/>
                <a:sym typeface="Century Gothic"/>
              </a:rPr>
              <a:t>Joffice</a:t>
            </a:r>
            <a:r>
              <a:rPr lang="en-US" sz="900" dirty="0">
                <a:solidFill>
                  <a:schemeClr val="lt1"/>
                </a:solidFill>
                <a:latin typeface="微軟正黑體" panose="020B0604030504040204" pitchFamily="34" charset="-120"/>
                <a:ea typeface="微軟正黑體" panose="020B0604030504040204" pitchFamily="34" charset="-120"/>
                <a:cs typeface="Century Gothic"/>
                <a:sym typeface="Century Gothic"/>
              </a:rPr>
              <a:t> </a:t>
            </a:r>
            <a:r>
              <a:rPr lang="ja-JP" altLang="en-US" sz="900" dirty="0">
                <a:solidFill>
                  <a:schemeClr val="lt1"/>
                </a:solidFill>
                <a:latin typeface="微軟正黑體" panose="020B0604030504040204" pitchFamily="34" charset="-120"/>
                <a:ea typeface="微軟正黑體" panose="020B0604030504040204" pitchFamily="34" charset="-120"/>
                <a:cs typeface="Century Gothic"/>
                <a:sym typeface="Century Gothic"/>
              </a:rPr>
              <a:t>網店後台 </a:t>
            </a:r>
            <a:r>
              <a:rPr lang="en-US" altLang="ja-JP" sz="900" dirty="0">
                <a:solidFill>
                  <a:schemeClr val="lt1"/>
                </a:solidFill>
                <a:latin typeface="微軟正黑體" panose="020B0604030504040204" pitchFamily="34" charset="-120"/>
                <a:ea typeface="微軟正黑體" panose="020B0604030504040204" pitchFamily="34" charset="-120"/>
                <a:cs typeface="Century Gothic"/>
                <a:sym typeface="Century Gothic"/>
              </a:rPr>
              <a:t>– </a:t>
            </a:r>
            <a:r>
              <a:rPr lang="en-US" sz="900" dirty="0" err="1">
                <a:solidFill>
                  <a:schemeClr val="lt1"/>
                </a:solidFill>
                <a:latin typeface="微軟正黑體" panose="020B0604030504040204" pitchFamily="34" charset="-120"/>
                <a:ea typeface="微軟正黑體" panose="020B0604030504040204" pitchFamily="34" charset="-120"/>
                <a:cs typeface="Century Gothic"/>
                <a:sym typeface="Century Gothic"/>
              </a:rPr>
              <a:t>Jcloud</a:t>
            </a:r>
            <a:r>
              <a:rPr lang="en-US" sz="900" dirty="0">
                <a:solidFill>
                  <a:schemeClr val="lt1"/>
                </a:solidFill>
                <a:latin typeface="微軟正黑體" panose="020B0604030504040204" pitchFamily="34" charset="-120"/>
                <a:ea typeface="微軟正黑體" panose="020B0604030504040204" pitchFamily="34" charset="-120"/>
                <a:cs typeface="Century Gothic"/>
                <a:sym typeface="Century Gothic"/>
              </a:rPr>
              <a:t> </a:t>
            </a:r>
            <a:r>
              <a:rPr lang="ja-JP" altLang="en-US" sz="900" dirty="0">
                <a:solidFill>
                  <a:schemeClr val="lt1"/>
                </a:solidFill>
                <a:latin typeface="微軟正黑體" panose="020B0604030504040204" pitchFamily="34" charset="-120"/>
                <a:ea typeface="微軟正黑體" panose="020B0604030504040204" pitchFamily="34" charset="-120"/>
                <a:cs typeface="Century Gothic"/>
                <a:sym typeface="Century Gothic"/>
              </a:rPr>
              <a:t>找到</a:t>
            </a:r>
            <a:endParaRPr lang="ja-JP" altLang="en-US" sz="900" dirty="0">
              <a:latin typeface="微軟正黑體" panose="020B0604030504040204" pitchFamily="34" charset="-120"/>
              <a:ea typeface="微軟正黑體" panose="020B0604030504040204" pitchFamily="34" charset="-120"/>
            </a:endParaRPr>
          </a:p>
          <a:p>
            <a:r>
              <a:rPr lang="en-US" sz="900" dirty="0">
                <a:solidFill>
                  <a:schemeClr val="bg1"/>
                </a:solidFill>
                <a:latin typeface="Century Gothic" panose="020B0502020202020204" pitchFamily="34" charset="0"/>
              </a:rPr>
              <a:t>.</a:t>
            </a:r>
          </a:p>
        </p:txBody>
      </p:sp>
      <p:pic>
        <p:nvPicPr>
          <p:cNvPr id="2" name="Picture 1">
            <a:extLst>
              <a:ext uri="{FF2B5EF4-FFF2-40B4-BE49-F238E27FC236}">
                <a16:creationId xmlns:a16="http://schemas.microsoft.com/office/drawing/2014/main" id="{8867161E-75E7-4DB4-BBD7-72D0204D2209}"/>
              </a:ext>
            </a:extLst>
          </p:cNvPr>
          <p:cNvPicPr>
            <a:picLocks noChangeAspect="1"/>
          </p:cNvPicPr>
          <p:nvPr/>
        </p:nvPicPr>
        <p:blipFill>
          <a:blip r:embed="rId5"/>
          <a:stretch>
            <a:fillRect/>
          </a:stretch>
        </p:blipFill>
        <p:spPr>
          <a:xfrm>
            <a:off x="3340193" y="2320337"/>
            <a:ext cx="2049244" cy="1741623"/>
          </a:xfrm>
          <a:prstGeom prst="rect">
            <a:avLst/>
          </a:prstGeom>
        </p:spPr>
      </p:pic>
      <p:sp>
        <p:nvSpPr>
          <p:cNvPr id="14" name="TextBox 13">
            <a:extLst>
              <a:ext uri="{FF2B5EF4-FFF2-40B4-BE49-F238E27FC236}">
                <a16:creationId xmlns:a16="http://schemas.microsoft.com/office/drawing/2014/main" id="{6249581F-B456-1642-BC9C-602FFE0A6452}"/>
              </a:ext>
            </a:extLst>
          </p:cNvPr>
          <p:cNvSpPr txBox="1"/>
          <p:nvPr/>
        </p:nvSpPr>
        <p:spPr>
          <a:xfrm>
            <a:off x="5198460" y="1652546"/>
            <a:ext cx="3608762" cy="861646"/>
          </a:xfrm>
          <a:prstGeom prst="rect">
            <a:avLst/>
          </a:prstGeom>
          <a:noFill/>
        </p:spPr>
        <p:txBody>
          <a:bodyPr wrap="square" rtlCol="0">
            <a:spAutoFit/>
          </a:bodyPr>
          <a:lstStyle/>
          <a:p>
            <a:pPr lvl="0" algn="ctr"/>
            <a:r>
              <a:rPr lang="zh-TW" altLang="en-US" sz="4999" b="1" dirty="0">
                <a:solidFill>
                  <a:schemeClr val="lt1"/>
                </a:solidFill>
                <a:latin typeface="微軟正黑體" panose="020B0604030504040204" pitchFamily="34" charset="-120"/>
                <a:ea typeface="微軟正黑體" panose="020B0604030504040204" pitchFamily="34" charset="-120"/>
                <a:cs typeface="Century Gothic"/>
                <a:sym typeface="Century Gothic"/>
              </a:rPr>
              <a:t>工具</a:t>
            </a:r>
            <a:endParaRPr lang="zh-TW" altLang="en-US" sz="5400" dirty="0">
              <a:latin typeface="微軟正黑體" panose="020B0604030504040204" pitchFamily="34" charset="-120"/>
              <a:ea typeface="微軟正黑體" panose="020B0604030504040204" pitchFamily="34" charset="-120"/>
            </a:endParaRPr>
          </a:p>
        </p:txBody>
      </p:sp>
      <p:pic>
        <p:nvPicPr>
          <p:cNvPr id="18" name="Picture 17" descr="A picture containing drawing&#10;&#10;Description automatically generated">
            <a:extLst>
              <a:ext uri="{FF2B5EF4-FFF2-40B4-BE49-F238E27FC236}">
                <a16:creationId xmlns:a16="http://schemas.microsoft.com/office/drawing/2014/main" id="{D702020A-31F4-2741-9AC2-E654DA1476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8858" y="6139454"/>
            <a:ext cx="556448" cy="556448"/>
          </a:xfrm>
          <a:prstGeom prst="rect">
            <a:avLst/>
          </a:prstGeom>
        </p:spPr>
      </p:pic>
    </p:spTree>
    <p:extLst>
      <p:ext uri="{BB962C8B-B14F-4D97-AF65-F5344CB8AC3E}">
        <p14:creationId xmlns:p14="http://schemas.microsoft.com/office/powerpoint/2010/main" val="3282663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people posing for the camera&#10;&#10;Description automatically generated">
            <a:extLst>
              <a:ext uri="{FF2B5EF4-FFF2-40B4-BE49-F238E27FC236}">
                <a16:creationId xmlns:a16="http://schemas.microsoft.com/office/drawing/2014/main" id="{261BCFE6-5B9D-714D-9F81-1FF43C910CDE}"/>
              </a:ext>
            </a:extLst>
          </p:cNvPr>
          <p:cNvPicPr>
            <a:picLocks noChangeAspect="1"/>
          </p:cNvPicPr>
          <p:nvPr/>
        </p:nvPicPr>
        <p:blipFill rotWithShape="1">
          <a:blip r:embed="rId2">
            <a:extLst>
              <a:ext uri="{28A0092B-C50C-407E-A947-70E740481C1C}">
                <a14:useLocalDpi xmlns:a14="http://schemas.microsoft.com/office/drawing/2010/main" val="0"/>
              </a:ext>
            </a:extLst>
          </a:blip>
          <a:srcRect l="5196" t="7243" r="62356" b="8337"/>
          <a:stretch/>
        </p:blipFill>
        <p:spPr>
          <a:xfrm>
            <a:off x="-2432" y="0"/>
            <a:ext cx="3955867" cy="6857998"/>
          </a:xfrm>
          <a:prstGeom prst="rect">
            <a:avLst/>
          </a:prstGeom>
          <a:ln>
            <a:noFill/>
          </a:ln>
        </p:spPr>
      </p:pic>
      <p:sp>
        <p:nvSpPr>
          <p:cNvPr id="17" name="Rectangle 16">
            <a:extLst>
              <a:ext uri="{FF2B5EF4-FFF2-40B4-BE49-F238E27FC236}">
                <a16:creationId xmlns:a16="http://schemas.microsoft.com/office/drawing/2014/main" id="{3F5023AB-090E-2E40-95C2-42495D5616EA}"/>
              </a:ext>
            </a:extLst>
          </p:cNvPr>
          <p:cNvSpPr/>
          <p:nvPr/>
        </p:nvSpPr>
        <p:spPr>
          <a:xfrm>
            <a:off x="-2432" y="-449"/>
            <a:ext cx="3825589" cy="6858447"/>
          </a:xfrm>
          <a:prstGeom prst="rect">
            <a:avLst/>
          </a:prstGeom>
          <a:solidFill>
            <a:srgbClr val="70AD4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a:extLst>
              <a:ext uri="{FF2B5EF4-FFF2-40B4-BE49-F238E27FC236}">
                <a16:creationId xmlns:a16="http://schemas.microsoft.com/office/drawing/2014/main" id="{1088732B-5FC5-3449-BAAB-3E54F303CFD4}"/>
              </a:ext>
            </a:extLst>
          </p:cNvPr>
          <p:cNvSpPr/>
          <p:nvPr/>
        </p:nvSpPr>
        <p:spPr>
          <a:xfrm>
            <a:off x="3826804" y="1"/>
            <a:ext cx="8363980" cy="685800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6052540" y="1466110"/>
            <a:ext cx="4833782" cy="4401205"/>
          </a:xfrm>
          <a:prstGeom prst="rect">
            <a:avLst/>
          </a:prstGeom>
          <a:noFill/>
        </p:spPr>
        <p:txBody>
          <a:bodyPr wrap="square" numCol="1" rtlCol="0">
            <a:spAutoFit/>
          </a:bodyPr>
          <a:lstStyle/>
          <a:p>
            <a:pPr marL="285750" lvl="0" indent="-285750">
              <a:buClr>
                <a:schemeClr val="accent6">
                  <a:lumMod val="50000"/>
                </a:schemeClr>
              </a:buClr>
              <a:buSzPts val="1750"/>
              <a:buFont typeface="Arial" panose="020B0604020202020204" pitchFamily="34" charset="0"/>
              <a:buChar char="•"/>
            </a:pPr>
            <a:r>
              <a:rPr lang="zh-TW" altLang="en-US" sz="1750" dirty="0">
                <a:solidFill>
                  <a:schemeClr val="lt1"/>
                </a:solidFill>
                <a:latin typeface="Century Gothic"/>
                <a:ea typeface="Century Gothic"/>
                <a:cs typeface="Century Gothic"/>
                <a:sym typeface="Century Gothic"/>
              </a:rPr>
              <a:t>進入 </a:t>
            </a:r>
            <a:r>
              <a:rPr lang="en-US" altLang="zh-TW" sz="1750" dirty="0">
                <a:solidFill>
                  <a:schemeClr val="lt1"/>
                </a:solidFill>
                <a:latin typeface="Century Gothic"/>
                <a:ea typeface="Century Gothic"/>
                <a:cs typeface="Century Gothic"/>
                <a:sym typeface="Century Gothic"/>
              </a:rPr>
              <a:t>www.JeunesseGlobal.com </a:t>
            </a:r>
            <a:r>
              <a:rPr lang="zh-TW" altLang="en-US" sz="1750" dirty="0">
                <a:solidFill>
                  <a:schemeClr val="lt1"/>
                </a:solidFill>
                <a:latin typeface="Century Gothic"/>
                <a:ea typeface="Century Gothic"/>
                <a:cs typeface="Century Gothic"/>
                <a:sym typeface="Century Gothic"/>
              </a:rPr>
              <a:t>並登入您的 </a:t>
            </a:r>
            <a:r>
              <a:rPr lang="en-US" altLang="zh-TW" sz="1750" dirty="0" err="1">
                <a:solidFill>
                  <a:schemeClr val="lt1"/>
                </a:solidFill>
                <a:latin typeface="Century Gothic"/>
                <a:ea typeface="Century Gothic"/>
                <a:cs typeface="Century Gothic"/>
                <a:sym typeface="Century Gothic"/>
              </a:rPr>
              <a:t>Joffice</a:t>
            </a:r>
            <a:r>
              <a:rPr lang="zh-TW" altLang="en-US" sz="1750" dirty="0">
                <a:solidFill>
                  <a:schemeClr val="lt1"/>
                </a:solidFill>
                <a:latin typeface="Century Gothic"/>
                <a:ea typeface="Century Gothic"/>
                <a:cs typeface="Century Gothic"/>
                <a:sym typeface="Century Gothic"/>
              </a:rPr>
              <a:t> 網店後台 </a:t>
            </a:r>
            <a:r>
              <a:rPr lang="en-US" altLang="zh-TW" sz="1750" dirty="0">
                <a:solidFill>
                  <a:schemeClr val="lt1"/>
                </a:solidFill>
                <a:latin typeface="Century Gothic"/>
                <a:ea typeface="Century Gothic"/>
                <a:cs typeface="Century Gothic"/>
                <a:sym typeface="Century Gothic"/>
              </a:rPr>
              <a:t>- </a:t>
            </a:r>
            <a:r>
              <a:rPr lang="en-US" altLang="zh-TW" sz="1750" dirty="0" err="1">
                <a:solidFill>
                  <a:schemeClr val="lt1"/>
                </a:solidFill>
                <a:latin typeface="Century Gothic"/>
                <a:ea typeface="Century Gothic"/>
                <a:cs typeface="Century Gothic"/>
                <a:sym typeface="Century Gothic"/>
              </a:rPr>
              <a:t>Jcloud</a:t>
            </a:r>
            <a:r>
              <a:rPr lang="zh-TW" altLang="en-US" sz="1750" dirty="0">
                <a:solidFill>
                  <a:schemeClr val="lt1"/>
                </a:solidFill>
                <a:latin typeface="Century Gothic"/>
                <a:ea typeface="Century Gothic"/>
                <a:cs typeface="Century Gothic"/>
                <a:sym typeface="Century Gothic"/>
              </a:rPr>
              <a:t> </a:t>
            </a:r>
            <a:endParaRPr lang="zh-TW" altLang="en-US" sz="1800" dirty="0"/>
          </a:p>
          <a:p>
            <a:pPr marL="396875" lvl="0" indent="-285750">
              <a:buClr>
                <a:schemeClr val="accent6">
                  <a:lumMod val="50000"/>
                </a:schemeClr>
              </a:buClr>
              <a:buSzPts val="1750"/>
              <a:buFont typeface="Arial" panose="020B0604020202020204" pitchFamily="34" charset="0"/>
              <a:buChar char="•"/>
            </a:pPr>
            <a:endParaRPr lang="zh-TW" altLang="en-US" sz="1750" dirty="0">
              <a:solidFill>
                <a:schemeClr val="lt1"/>
              </a:solidFill>
              <a:latin typeface="Century Gothic"/>
              <a:ea typeface="Century Gothic"/>
              <a:cs typeface="Century Gothic"/>
              <a:sym typeface="Century Gothic"/>
            </a:endParaRPr>
          </a:p>
          <a:p>
            <a:pPr marL="285750" lvl="0" indent="-285750">
              <a:buClr>
                <a:schemeClr val="accent6">
                  <a:lumMod val="50000"/>
                </a:schemeClr>
              </a:buClr>
              <a:buSzPts val="1750"/>
              <a:buFont typeface="Arial" panose="020B0604020202020204" pitchFamily="34" charset="0"/>
              <a:buChar char="•"/>
            </a:pPr>
            <a:r>
              <a:rPr lang="zh-TW" altLang="en-US" sz="1750" dirty="0">
                <a:solidFill>
                  <a:schemeClr val="lt1"/>
                </a:solidFill>
                <a:latin typeface="Century Gothic"/>
                <a:ea typeface="Century Gothic"/>
                <a:cs typeface="Century Gothic"/>
                <a:sym typeface="Century Gothic"/>
              </a:rPr>
              <a:t>閱讀” </a:t>
            </a:r>
            <a:r>
              <a:rPr lang="en-US" altLang="zh-TW" sz="1750" dirty="0">
                <a:solidFill>
                  <a:schemeClr val="lt1"/>
                </a:solidFill>
                <a:latin typeface="Century Gothic"/>
                <a:ea typeface="Century Gothic"/>
                <a:cs typeface="Century Gothic"/>
                <a:sym typeface="Century Gothic"/>
              </a:rPr>
              <a:t>Jump to Jade </a:t>
            </a:r>
            <a:r>
              <a:rPr lang="zh-TW" altLang="en-US" sz="1750" dirty="0">
                <a:solidFill>
                  <a:schemeClr val="lt1"/>
                </a:solidFill>
                <a:latin typeface="Century Gothic"/>
                <a:ea typeface="Century Gothic"/>
                <a:cs typeface="Century Gothic"/>
                <a:sym typeface="Century Gothic"/>
              </a:rPr>
              <a:t>躍升翡翠”獎勵計劃中的文檔工具</a:t>
            </a:r>
          </a:p>
          <a:p>
            <a:pPr marL="285750" lvl="0" indent="-285750">
              <a:buClr>
                <a:schemeClr val="accent6">
                  <a:lumMod val="50000"/>
                </a:schemeClr>
              </a:buClr>
              <a:buSzPts val="1750"/>
              <a:buFont typeface="Arial" panose="020B0604020202020204" pitchFamily="34" charset="0"/>
              <a:buChar char="•"/>
            </a:pPr>
            <a:endParaRPr lang="zh-TW" altLang="en-US" sz="1750" dirty="0">
              <a:solidFill>
                <a:schemeClr val="lt1"/>
              </a:solidFill>
              <a:latin typeface="Century Gothic"/>
              <a:ea typeface="Century Gothic"/>
              <a:cs typeface="Century Gothic"/>
              <a:sym typeface="Century Gothic"/>
            </a:endParaRPr>
          </a:p>
          <a:p>
            <a:pPr marL="285750" lvl="0" indent="-285750">
              <a:buClr>
                <a:schemeClr val="accent6">
                  <a:lumMod val="50000"/>
                </a:schemeClr>
              </a:buClr>
              <a:buSzPts val="1750"/>
              <a:buFont typeface="Arial" panose="020B0604020202020204" pitchFamily="34" charset="0"/>
              <a:buChar char="•"/>
            </a:pPr>
            <a:r>
              <a:rPr lang="zh-TW" altLang="en-US" sz="1750" dirty="0">
                <a:solidFill>
                  <a:schemeClr val="lt1"/>
                </a:solidFill>
                <a:latin typeface="Century Gothic"/>
                <a:ea typeface="Century Gothic"/>
                <a:cs typeface="Century Gothic"/>
                <a:sym typeface="Century Gothic"/>
              </a:rPr>
              <a:t>查看您的</a:t>
            </a:r>
            <a:r>
              <a:rPr lang="en-US" altLang="zh-TW" sz="1750" dirty="0" err="1">
                <a:solidFill>
                  <a:schemeClr val="lt1"/>
                </a:solidFill>
                <a:latin typeface="Century Gothic"/>
                <a:ea typeface="Century Gothic"/>
                <a:cs typeface="Century Gothic"/>
                <a:sym typeface="Century Gothic"/>
              </a:rPr>
              <a:t>Joffice</a:t>
            </a:r>
            <a:r>
              <a:rPr lang="zh-TW" altLang="en-US" sz="1750" dirty="0">
                <a:solidFill>
                  <a:schemeClr val="lt1"/>
                </a:solidFill>
                <a:latin typeface="Century Gothic"/>
                <a:ea typeface="Century Gothic"/>
                <a:cs typeface="Century Gothic"/>
                <a:sym typeface="Century Gothic"/>
              </a:rPr>
              <a:t>網店後台 </a:t>
            </a:r>
            <a:r>
              <a:rPr lang="en-US" altLang="zh-TW" sz="1750" dirty="0">
                <a:solidFill>
                  <a:schemeClr val="lt1"/>
                </a:solidFill>
                <a:latin typeface="Century Gothic"/>
                <a:ea typeface="Century Gothic"/>
                <a:cs typeface="Century Gothic"/>
                <a:sym typeface="Century Gothic"/>
              </a:rPr>
              <a:t>- </a:t>
            </a:r>
            <a:r>
              <a:rPr lang="zh-TW" altLang="en-US" sz="1750" dirty="0">
                <a:solidFill>
                  <a:schemeClr val="lt1"/>
                </a:solidFill>
                <a:latin typeface="Century Gothic"/>
                <a:ea typeface="Century Gothic"/>
                <a:cs typeface="Century Gothic"/>
                <a:sym typeface="Century Gothic"/>
              </a:rPr>
              <a:t>我的事業</a:t>
            </a:r>
            <a:r>
              <a:rPr lang="en-US" altLang="zh-TW" sz="1750" dirty="0">
                <a:solidFill>
                  <a:schemeClr val="lt1"/>
                </a:solidFill>
                <a:latin typeface="Century Gothic"/>
                <a:ea typeface="Century Gothic"/>
                <a:cs typeface="Century Gothic"/>
                <a:sym typeface="Century Gothic"/>
              </a:rPr>
              <a:t>- </a:t>
            </a:r>
            <a:r>
              <a:rPr lang="zh-TW" altLang="en-US" sz="1750" dirty="0">
                <a:solidFill>
                  <a:schemeClr val="lt1"/>
                </a:solidFill>
                <a:latin typeface="Century Gothic"/>
                <a:ea typeface="Century Gothic"/>
                <a:cs typeface="Century Gothic"/>
                <a:sym typeface="Century Gothic"/>
              </a:rPr>
              <a:t>事業報表， 以獲得更多獎勵信息</a:t>
            </a:r>
            <a:endParaRPr lang="zh-TW" altLang="en-US" sz="1800" dirty="0"/>
          </a:p>
          <a:p>
            <a:pPr marL="396875" lvl="0" indent="-285750">
              <a:buClr>
                <a:schemeClr val="accent6">
                  <a:lumMod val="50000"/>
                </a:schemeClr>
              </a:buClr>
              <a:buSzPts val="1750"/>
              <a:buFont typeface="Arial" panose="020B0604020202020204" pitchFamily="34" charset="0"/>
              <a:buChar char="•"/>
            </a:pPr>
            <a:endParaRPr lang="zh-TW" altLang="en-US" sz="1750" dirty="0">
              <a:solidFill>
                <a:schemeClr val="lt1"/>
              </a:solidFill>
              <a:latin typeface="Century Gothic"/>
              <a:ea typeface="Century Gothic"/>
              <a:cs typeface="Century Gothic"/>
              <a:sym typeface="Century Gothic"/>
            </a:endParaRPr>
          </a:p>
          <a:p>
            <a:pPr marL="285750" lvl="0" indent="-285750">
              <a:buClr>
                <a:schemeClr val="accent6">
                  <a:lumMod val="50000"/>
                </a:schemeClr>
              </a:buClr>
              <a:buSzPts val="1750"/>
              <a:buFont typeface="Arial" panose="020B0604020202020204" pitchFamily="34" charset="0"/>
              <a:buChar char="•"/>
            </a:pPr>
            <a:r>
              <a:rPr lang="zh-TW" altLang="en-US" sz="1750" dirty="0">
                <a:solidFill>
                  <a:schemeClr val="lt1"/>
                </a:solidFill>
                <a:latin typeface="Century Gothic"/>
                <a:ea typeface="Century Gothic"/>
                <a:cs typeface="Century Gothic"/>
                <a:sym typeface="Century Gothic"/>
              </a:rPr>
              <a:t>在獎勵計劃期間，藉由通話、網絡會議或任何會議中推廣宣傳躍升翡翠獎勵計劃</a:t>
            </a:r>
            <a:endParaRPr lang="zh-TW" altLang="en-US" sz="1800" dirty="0"/>
          </a:p>
          <a:p>
            <a:pPr marL="285750" lvl="0" indent="-285750">
              <a:buClr>
                <a:schemeClr val="accent6">
                  <a:lumMod val="50000"/>
                </a:schemeClr>
              </a:buClr>
              <a:buFont typeface="Arial" panose="020B0604020202020204" pitchFamily="34" charset="0"/>
              <a:buChar char="•"/>
            </a:pPr>
            <a:r>
              <a:rPr lang="zh-TW" altLang="en-US" sz="1750" dirty="0">
                <a:solidFill>
                  <a:schemeClr val="lt1"/>
                </a:solidFill>
                <a:latin typeface="Century Gothic"/>
                <a:ea typeface="Century Gothic"/>
                <a:cs typeface="Century Gothic"/>
                <a:sym typeface="Century Gothic"/>
              </a:rPr>
              <a:t> ​</a:t>
            </a:r>
            <a:endParaRPr lang="zh-TW" altLang="en-US" sz="1800" dirty="0"/>
          </a:p>
          <a:p>
            <a:pPr marL="285750" lvl="0" indent="-285750">
              <a:buClr>
                <a:schemeClr val="accent6">
                  <a:lumMod val="50000"/>
                </a:schemeClr>
              </a:buClr>
              <a:buSzPts val="1750"/>
              <a:buFont typeface="Arial" panose="020B0604020202020204" pitchFamily="34" charset="0"/>
              <a:buChar char="•"/>
            </a:pPr>
            <a:r>
              <a:rPr lang="zh-TW" altLang="en-US" sz="1750" dirty="0">
                <a:solidFill>
                  <a:schemeClr val="lt1"/>
                </a:solidFill>
                <a:latin typeface="Century Gothic"/>
                <a:ea typeface="Century Gothic"/>
                <a:cs typeface="Century Gothic"/>
                <a:sym typeface="Century Gothic"/>
              </a:rPr>
              <a:t>傾盡全力完成本獎勵計劃 </a:t>
            </a:r>
            <a:endParaRPr lang="zh-TW" altLang="en-US" sz="1800" dirty="0"/>
          </a:p>
          <a:p>
            <a:pPr marL="396875" lvl="0" indent="-285750">
              <a:buClr>
                <a:schemeClr val="accent6">
                  <a:lumMod val="50000"/>
                </a:schemeClr>
              </a:buClr>
              <a:buSzPts val="1750"/>
              <a:buFont typeface="Arial" panose="020B0604020202020204" pitchFamily="34" charset="0"/>
              <a:buChar char="•"/>
            </a:pPr>
            <a:endParaRPr lang="zh-TW" altLang="en-US" sz="1750" dirty="0">
              <a:solidFill>
                <a:schemeClr val="lt1"/>
              </a:solidFill>
              <a:latin typeface="Century Gothic"/>
              <a:ea typeface="Century Gothic"/>
              <a:cs typeface="Century Gothic"/>
              <a:sym typeface="Century Gothic"/>
            </a:endParaRPr>
          </a:p>
          <a:p>
            <a:pPr marL="285750" lvl="0" indent="-285750">
              <a:buClr>
                <a:schemeClr val="accent6">
                  <a:lumMod val="50000"/>
                </a:schemeClr>
              </a:buClr>
              <a:buSzPts val="1750"/>
              <a:buFont typeface="Arial" panose="020B0604020202020204" pitchFamily="34" charset="0"/>
              <a:buChar char="•"/>
            </a:pPr>
            <a:r>
              <a:rPr lang="zh-TW" altLang="en-US" sz="1750" dirty="0">
                <a:solidFill>
                  <a:schemeClr val="lt1"/>
                </a:solidFill>
                <a:latin typeface="Century Gothic"/>
                <a:ea typeface="Century Gothic"/>
                <a:cs typeface="Century Gothic"/>
                <a:sym typeface="Century Gothic"/>
              </a:rPr>
              <a:t>透過設定目標，帶領您的團隊達標”躍升翡翠” 獎勵計劃，贏得獎金</a:t>
            </a:r>
            <a:endParaRPr lang="zh-TW" altLang="en-US" sz="1800" dirty="0"/>
          </a:p>
        </p:txBody>
      </p:sp>
      <p:sp>
        <p:nvSpPr>
          <p:cNvPr id="11" name="TextBox 10">
            <a:extLst>
              <a:ext uri="{FF2B5EF4-FFF2-40B4-BE49-F238E27FC236}">
                <a16:creationId xmlns:a16="http://schemas.microsoft.com/office/drawing/2014/main" id="{2956F84E-50FE-5F4C-997B-6FD64021084D}"/>
              </a:ext>
            </a:extLst>
          </p:cNvPr>
          <p:cNvSpPr txBox="1"/>
          <p:nvPr/>
        </p:nvSpPr>
        <p:spPr>
          <a:xfrm>
            <a:off x="5956861" y="426612"/>
            <a:ext cx="4508690" cy="861646"/>
          </a:xfrm>
          <a:prstGeom prst="rect">
            <a:avLst/>
          </a:prstGeom>
          <a:noFill/>
        </p:spPr>
        <p:txBody>
          <a:bodyPr wrap="square" rtlCol="0">
            <a:spAutoFit/>
          </a:bodyPr>
          <a:lstStyle/>
          <a:p>
            <a:pPr lvl="0"/>
            <a:r>
              <a:rPr lang="zh-TW" altLang="en-US" sz="4999" dirty="0">
                <a:solidFill>
                  <a:schemeClr val="lt1"/>
                </a:solidFill>
                <a:latin typeface="微軟正黑體" panose="020B0604030504040204" pitchFamily="34" charset="-120"/>
                <a:ea typeface="微軟正黑體" panose="020B0604030504040204" pitchFamily="34" charset="-120"/>
                <a:cs typeface="Century Gothic"/>
                <a:sym typeface="Century Gothic"/>
              </a:rPr>
              <a:t>下一步</a:t>
            </a:r>
            <a:endParaRPr lang="zh-TW" altLang="en-US" sz="5400" dirty="0">
              <a:latin typeface="微軟正黑體" panose="020B0604030504040204" pitchFamily="34" charset="-120"/>
              <a:ea typeface="微軟正黑體" panose="020B0604030504040204" pitchFamily="34" charset="-120"/>
            </a:endParaRPr>
          </a:p>
        </p:txBody>
      </p:sp>
      <p:pic>
        <p:nvPicPr>
          <p:cNvPr id="3" name="Picture 2">
            <a:extLst>
              <a:ext uri="{FF2B5EF4-FFF2-40B4-BE49-F238E27FC236}">
                <a16:creationId xmlns:a16="http://schemas.microsoft.com/office/drawing/2014/main" id="{B05DEF23-C5FD-6D44-BE22-A77A46C50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527" y="1389920"/>
            <a:ext cx="1962890" cy="1962890"/>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31B44B0F-0EAE-DA47-8377-B514B3AA39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8858" y="6139454"/>
            <a:ext cx="556448" cy="556448"/>
          </a:xfrm>
          <a:prstGeom prst="rect">
            <a:avLst/>
          </a:prstGeom>
        </p:spPr>
      </p:pic>
    </p:spTree>
    <p:extLst>
      <p:ext uri="{BB962C8B-B14F-4D97-AF65-F5344CB8AC3E}">
        <p14:creationId xmlns:p14="http://schemas.microsoft.com/office/powerpoint/2010/main" val="66947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210"/>
        <p:cNvGrpSpPr/>
        <p:nvPr/>
      </p:nvGrpSpPr>
      <p:grpSpPr>
        <a:xfrm>
          <a:off x="0" y="0"/>
          <a:ext cx="0" cy="0"/>
          <a:chOff x="0" y="0"/>
          <a:chExt cx="0" cy="0"/>
        </a:xfrm>
      </p:grpSpPr>
      <p:pic>
        <p:nvPicPr>
          <p:cNvPr id="211" name="Google Shape;211;p9" descr="A group of people posing for the camera&#10;&#10;Description automatically generated"/>
          <p:cNvPicPr preferRelativeResize="0"/>
          <p:nvPr/>
        </p:nvPicPr>
        <p:blipFill rotWithShape="1">
          <a:blip r:embed="rId3">
            <a:alphaModFix/>
          </a:blip>
          <a:srcRect t="4538" b="41629"/>
          <a:stretch/>
        </p:blipFill>
        <p:spPr>
          <a:xfrm>
            <a:off x="0" y="0"/>
            <a:ext cx="12191979" cy="4373217"/>
          </a:xfrm>
          <a:prstGeom prst="rect">
            <a:avLst/>
          </a:prstGeom>
          <a:noFill/>
          <a:ln>
            <a:noFill/>
          </a:ln>
        </p:spPr>
      </p:pic>
      <p:pic>
        <p:nvPicPr>
          <p:cNvPr id="212" name="Google Shape;212;p9" descr="A close up of a logo&#10;&#10;Description automatically generated"/>
          <p:cNvPicPr preferRelativeResize="0"/>
          <p:nvPr/>
        </p:nvPicPr>
        <p:blipFill rotWithShape="1">
          <a:blip r:embed="rId4">
            <a:alphaModFix amt="23000"/>
          </a:blip>
          <a:srcRect/>
          <a:stretch/>
        </p:blipFill>
        <p:spPr>
          <a:xfrm>
            <a:off x="3355855" y="-22547"/>
            <a:ext cx="5480223" cy="4373217"/>
          </a:xfrm>
          <a:prstGeom prst="rect">
            <a:avLst/>
          </a:prstGeom>
          <a:solidFill>
            <a:schemeClr val="lt1">
              <a:alpha val="0"/>
            </a:schemeClr>
          </a:solidFill>
          <a:ln>
            <a:noFill/>
          </a:ln>
        </p:spPr>
      </p:pic>
      <p:sp>
        <p:nvSpPr>
          <p:cNvPr id="213" name="Google Shape;213;p9"/>
          <p:cNvSpPr/>
          <p:nvPr/>
        </p:nvSpPr>
        <p:spPr>
          <a:xfrm>
            <a:off x="0" y="0"/>
            <a:ext cx="12192000" cy="6858000"/>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9"/>
          <p:cNvSpPr/>
          <p:nvPr/>
        </p:nvSpPr>
        <p:spPr>
          <a:xfrm>
            <a:off x="0" y="0"/>
            <a:ext cx="12192000" cy="6216557"/>
          </a:xfrm>
          <a:custGeom>
            <a:avLst/>
            <a:gdLst/>
            <a:ahLst/>
            <a:cxnLst/>
            <a:rect l="l" t="t" r="r" b="b"/>
            <a:pathLst>
              <a:path w="12188952" h="6216557" extrusionOk="0">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solidFill>
            <a:schemeClr val="lt1">
              <a:alpha val="0"/>
            </a:schemeClr>
          </a:solidFill>
          <a:ln>
            <a:noFill/>
          </a:ln>
          <a:effectLst>
            <a:outerShdw blurRad="88900" dist="38100" dir="5400000" algn="t"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15" name="Google Shape;215;p9" descr="A picture containing drawing&#10;&#10;Description automatically generated"/>
          <p:cNvPicPr preferRelativeResize="0"/>
          <p:nvPr/>
        </p:nvPicPr>
        <p:blipFill rotWithShape="1">
          <a:blip r:embed="rId5">
            <a:alphaModFix/>
          </a:blip>
          <a:srcRect/>
          <a:stretch/>
        </p:blipFill>
        <p:spPr>
          <a:xfrm>
            <a:off x="11448858" y="271455"/>
            <a:ext cx="556448" cy="556448"/>
          </a:xfrm>
          <a:prstGeom prst="rect">
            <a:avLst/>
          </a:prstGeom>
          <a:noFill/>
          <a:ln>
            <a:noFill/>
          </a:ln>
        </p:spPr>
      </p:pic>
      <p:sp>
        <p:nvSpPr>
          <p:cNvPr id="216" name="Google Shape;216;p9"/>
          <p:cNvSpPr/>
          <p:nvPr/>
        </p:nvSpPr>
        <p:spPr>
          <a:xfrm>
            <a:off x="5462012" y="3690975"/>
            <a:ext cx="1267913" cy="126791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7" name="Google Shape;217;p9" descr="A close up of a logo&#10;&#10;Description automatically generated"/>
          <p:cNvPicPr preferRelativeResize="0"/>
          <p:nvPr/>
        </p:nvPicPr>
        <p:blipFill rotWithShape="1">
          <a:blip r:embed="rId6">
            <a:alphaModFix/>
          </a:blip>
          <a:srcRect/>
          <a:stretch/>
        </p:blipFill>
        <p:spPr>
          <a:xfrm>
            <a:off x="5581775" y="3940538"/>
            <a:ext cx="1028385" cy="817073"/>
          </a:xfrm>
          <a:prstGeom prst="rect">
            <a:avLst/>
          </a:prstGeom>
          <a:noFill/>
          <a:ln>
            <a:noFill/>
          </a:ln>
        </p:spPr>
      </p:pic>
      <p:sp>
        <p:nvSpPr>
          <p:cNvPr id="218" name="Google Shape;218;p9"/>
          <p:cNvSpPr txBox="1"/>
          <p:nvPr/>
        </p:nvSpPr>
        <p:spPr>
          <a:xfrm>
            <a:off x="-24" y="8431555"/>
            <a:ext cx="12191980" cy="184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a:solidFill>
                  <a:srgbClr val="70AD47"/>
                </a:solidFill>
                <a:latin typeface="Century Gothic"/>
                <a:ea typeface="Century Gothic"/>
                <a:cs typeface="Century Gothic"/>
                <a:sym typeface="Century Gothic"/>
              </a:rPr>
              <a:t>JUMP TO JADE </a:t>
            </a:r>
            <a:endParaRPr/>
          </a:p>
          <a:p>
            <a:pPr marL="0" marR="0" lvl="0" indent="0" algn="ctr" rtl="0">
              <a:spcBef>
                <a:spcPts val="0"/>
              </a:spcBef>
              <a:spcAft>
                <a:spcPts val="0"/>
              </a:spcAft>
              <a:buNone/>
            </a:pPr>
            <a:r>
              <a:rPr lang="en-US" sz="4800">
                <a:solidFill>
                  <a:srgbClr val="70AD47"/>
                </a:solidFill>
                <a:latin typeface="Century Gothic"/>
                <a:ea typeface="Century Gothic"/>
                <a:cs typeface="Century Gothic"/>
                <a:sym typeface="Century Gothic"/>
              </a:rPr>
              <a:t> PROMOTIONt</a:t>
            </a:r>
            <a:endParaRPr sz="6000">
              <a:solidFill>
                <a:srgbClr val="70AD47"/>
              </a:solidFill>
              <a:latin typeface="Century Gothic"/>
              <a:ea typeface="Century Gothic"/>
              <a:cs typeface="Century Gothic"/>
              <a:sym typeface="Century Gothic"/>
            </a:endParaRPr>
          </a:p>
        </p:txBody>
      </p:sp>
      <p:pic>
        <p:nvPicPr>
          <p:cNvPr id="219" name="Google Shape;219;p9"/>
          <p:cNvPicPr preferRelativeResize="0"/>
          <p:nvPr/>
        </p:nvPicPr>
        <p:blipFill rotWithShape="1">
          <a:blip r:embed="rId7">
            <a:alphaModFix/>
          </a:blip>
          <a:srcRect/>
          <a:stretch/>
        </p:blipFill>
        <p:spPr>
          <a:xfrm>
            <a:off x="2312050" y="4911149"/>
            <a:ext cx="7567899" cy="156163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360</Words>
  <Application>Microsoft Office PowerPoint</Application>
  <PresentationFormat>ワイド画面</PresentationFormat>
  <Paragraphs>87</Paragraphs>
  <Slides>9</Slides>
  <Notes>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Calibri</vt:lpstr>
      <vt:lpstr>Microsoft JhengHei</vt:lpstr>
      <vt:lpstr>Century Gothic</vt:lpstr>
      <vt:lpstr>Arial</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Lucy West</dc:creator>
  <cp:lastModifiedBy>45 18</cp:lastModifiedBy>
  <cp:revision>18</cp:revision>
  <dcterms:created xsi:type="dcterms:W3CDTF">2020-02-12T20:14:18Z</dcterms:created>
  <dcterms:modified xsi:type="dcterms:W3CDTF">2020-03-27T05:31:04Z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0x010100435C1ED9B039F3439EE4BA053F4FD0E1</vt:lpwstr>
  </property>
</Properties>
</file>