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rett Olsen" initials="JO" lastIdx="1" clrIdx="0">
    <p:extLst>
      <p:ext uri="{19B8F6BF-5375-455C-9EA6-DF929625EA0E}">
        <p15:presenceInfo xmlns:p15="http://schemas.microsoft.com/office/powerpoint/2012/main" userId="S-1-5-21-649589864-1927844760-3680758543-39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969696"/>
    <a:srgbClr val="5FA043"/>
    <a:srgbClr val="EFF7E9"/>
    <a:srgbClr val="81BF5B"/>
    <a:srgbClr val="236A22"/>
    <a:srgbClr val="B2D57B"/>
    <a:srgbClr val="80C358"/>
    <a:srgbClr val="6BAB4A"/>
    <a:srgbClr val="80C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32874-C042-4698-82ED-7DB4E374E6D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4422B-62F8-4E6D-AF34-087A8A10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95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28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11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写真, 座る, 猫, モニター が含まれている画像&#10;&#10;自動的に生成された説明">
            <a:extLst>
              <a:ext uri="{FF2B5EF4-FFF2-40B4-BE49-F238E27FC236}">
                <a16:creationId xmlns:a16="http://schemas.microsoft.com/office/drawing/2014/main" id="{7A16A8F2-408B-4D81-8F85-17B01664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50636D8-B8C9-4ECA-BBA0-328A6B561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D606AA5-042F-44B8-8D1B-487953130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図 8" descr="テーブル, 表示, 記号 が含まれている画像&#10;&#10;自動的に生成された説明">
            <a:extLst>
              <a:ext uri="{FF2B5EF4-FFF2-40B4-BE49-F238E27FC236}">
                <a16:creationId xmlns:a16="http://schemas.microsoft.com/office/drawing/2014/main" id="{0382859F-32E5-4042-A341-A40C0125E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図 10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D3A438B3-20B7-4F1D-BA1C-D41ECD0C47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図 1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9FC509BB-E4E4-48E1-9340-F729891977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図 14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8EA2D602-5E45-4561-A2BB-365AF5B3D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図 16" descr="グリーン, 座る, 電話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42D5C08F-AF4E-4BBF-B104-31BA8F0087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図 18" descr="写真, 座る, 猫, モニター が含まれている画像&#10;&#10;自動的に生成された説明">
            <a:extLst>
              <a:ext uri="{FF2B5EF4-FFF2-40B4-BE49-F238E27FC236}">
                <a16:creationId xmlns:a16="http://schemas.microsoft.com/office/drawing/2014/main" id="{BF69E021-C8F3-4FF7-AEC9-99AAA974F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6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8DF3AA-2C95-4F1F-817E-A6F58E392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8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EF52DC7-DFDE-45B9-9071-A91F3D787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7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, 表示, 記号 が含まれている画像&#10;&#10;自動的に生成された説明">
            <a:extLst>
              <a:ext uri="{FF2B5EF4-FFF2-40B4-BE49-F238E27FC236}">
                <a16:creationId xmlns:a16="http://schemas.microsoft.com/office/drawing/2014/main" id="{034F27CB-82B4-4E74-8547-A669E2ED1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8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F5041D28-E403-4AA8-9AA2-E60B67632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4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F58748DD-EE89-4015-966C-F1EA7796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4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D604BE4-B939-4465-BEA6-DCD4D69E1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8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リーン, 座る, 電話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8E09C7D7-76A2-424E-80D7-F6DC7CFB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0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写真, 座る, 猫, モニター が含まれている画像&#10;&#10;自動的に生成された説明">
            <a:extLst>
              <a:ext uri="{FF2B5EF4-FFF2-40B4-BE49-F238E27FC236}">
                <a16:creationId xmlns:a16="http://schemas.microsoft.com/office/drawing/2014/main" id="{1B333560-A724-4F1E-A34C-94B825C97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07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+Kozuka">
      <a:majorFont>
        <a:latin typeface="Century Gothic"/>
        <a:ea typeface="小塚ゴシック Pr6N B"/>
        <a:cs typeface=""/>
      </a:majorFont>
      <a:minorFont>
        <a:latin typeface="Century Gothic"/>
        <a:ea typeface="小塚ゴシック Pr6N 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5C1ED9B039F3439EE4BA053F4FD0E1" ma:contentTypeVersion="13" ma:contentTypeDescription="Create a new document." ma:contentTypeScope="" ma:versionID="4c0b7eee76239c2302016350ef229114">
  <xsd:schema xmlns:xsd="http://www.w3.org/2001/XMLSchema" xmlns:xs="http://www.w3.org/2001/XMLSchema" xmlns:p="http://schemas.microsoft.com/office/2006/metadata/properties" xmlns:ns3="bb08359f-ae28-4f5b-a353-d20505e082f1" xmlns:ns4="3230b177-9538-49eb-9028-f0eaf40e4d61" targetNamespace="http://schemas.microsoft.com/office/2006/metadata/properties" ma:root="true" ma:fieldsID="06710c5f31f4efdc43af506b1e7920d2" ns3:_="" ns4:_="">
    <xsd:import namespace="bb08359f-ae28-4f5b-a353-d20505e082f1"/>
    <xsd:import namespace="3230b177-9538-49eb-9028-f0eaf40e4d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08359f-ae28-4f5b-a353-d20505e082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0b177-9538-49eb-9028-f0eaf40e4d6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6DAC47-D99E-43D6-87C4-D951742D31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FCFBB7-3E0C-414E-B47A-AD0CFAE59623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bb08359f-ae28-4f5b-a353-d20505e082f1"/>
    <ds:schemaRef ds:uri="http://schemas.openxmlformats.org/package/2006/metadata/core-properties"/>
    <ds:schemaRef ds:uri="http://purl.org/dc/dcmitype/"/>
    <ds:schemaRef ds:uri="3230b177-9538-49eb-9028-f0eaf40e4d6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B777E9-A2E1-41FA-8DA3-AFE648A940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08359f-ae28-4f5b-a353-d20505e082f1"/>
    <ds:schemaRef ds:uri="3230b177-9538-49eb-9028-f0eaf40e4d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0</Words>
  <Application>Microsoft Office PowerPoint</Application>
  <PresentationFormat>ワイド画面</PresentationFormat>
  <Paragraphs>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West</dc:creator>
  <cp:lastModifiedBy>Yoshiko Akasaka</cp:lastModifiedBy>
  <cp:revision>63</cp:revision>
  <dcterms:created xsi:type="dcterms:W3CDTF">2020-02-12T20:14:18Z</dcterms:created>
  <dcterms:modified xsi:type="dcterms:W3CDTF">2020-03-10T07:22:36Z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0x010100435C1ED9B039F3439EE4BA053F4FD0E1</vt:lpwstr>
  </property>
</Properties>
</file>