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528" r:id="rId3"/>
    <p:sldId id="262" r:id="rId4"/>
    <p:sldId id="264" r:id="rId5"/>
    <p:sldId id="266" r:id="rId6"/>
    <p:sldId id="268" r:id="rId7"/>
    <p:sldId id="270" r:id="rId8"/>
    <p:sldId id="272" r:id="rId9"/>
    <p:sldId id="274" r:id="rId10"/>
    <p:sldId id="276" r:id="rId11"/>
    <p:sldId id="278" r:id="rId12"/>
    <p:sldId id="280" r:id="rId13"/>
    <p:sldId id="282" r:id="rId14"/>
    <p:sldId id="284" r:id="rId15"/>
    <p:sldId id="286" r:id="rId16"/>
    <p:sldId id="288" r:id="rId17"/>
    <p:sldId id="290" r:id="rId18"/>
    <p:sldId id="292" r:id="rId19"/>
    <p:sldId id="294" r:id="rId20"/>
    <p:sldId id="296" r:id="rId21"/>
    <p:sldId id="298" r:id="rId22"/>
    <p:sldId id="299" r:id="rId23"/>
  </p:sldIdLst>
  <p:sldSz cx="24387175" cy="13716000"/>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Gill Sans" panose="020B0502020104020203" pitchFamily="34" charset="-79"/>
      <p:regular r:id="rId33"/>
      <p:bold r:id="rId34"/>
    </p:embeddedFont>
    <p:embeddedFont>
      <p:font typeface="Microsoft JhengHei" panose="020B0604030504040204" pitchFamily="34" charset="-120"/>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p01JEL28GgN3gcO4Vr+W2HVji2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Vallette" initials="" lastIdx="1" clrIdx="0"/>
  <p:cmAuthor id="1" name="Stephanie Vallette" initials="SV" lastIdx="5" clrIdx="1">
    <p:extLst>
      <p:ext uri="{19B8F6BF-5375-455C-9EA6-DF929625EA0E}">
        <p15:presenceInfo xmlns:p15="http://schemas.microsoft.com/office/powerpoint/2012/main" userId="S-1-5-21-649589864-1927844760-3680758543-50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A90759-095A-4445-967E-13634A9FA6E1}">
  <a:tblStyle styleId="{74A90759-095A-4445-967E-13634A9FA6E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autoAdjust="0"/>
    <p:restoredTop sz="94663"/>
  </p:normalViewPr>
  <p:slideViewPr>
    <p:cSldViewPr snapToGrid="0">
      <p:cViewPr varScale="1">
        <p:scale>
          <a:sx n="58" d="100"/>
          <a:sy n="58" d="100"/>
        </p:scale>
        <p:origin x="57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74c24dceaf_5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74c24dceaf_5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74c24dceaf_5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74c24dceaf_5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74c24dceaf_5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74c24dceaf_5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74c24dceaf_6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g74c24dceaf_6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74c24dceaf_6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74c24dceaf_6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74c24dceaf_3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g74c24dceaf_3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74c24dceaf_3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g74c24dceaf_3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4c24dceaf_3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g74c24dceaf_3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74c24dceaf_3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g74c24dceaf_3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74c24dceaf_1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g74c24dceaf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4c24dcea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74c24dceaf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74c24dceaf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74c24dcea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g74c24dcea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74c24dceaf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74c24dceaf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74c24dceaf_0_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4c24dceaf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74c24dceaf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74c24dceaf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4c24dceaf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74c24dceaf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7F7F7F"/>
              </a:solidFill>
            </a:endParaRPr>
          </a:p>
        </p:txBody>
      </p:sp>
      <p:sp>
        <p:nvSpPr>
          <p:cNvPr id="461" name="Google Shape;461;g74c24dceaf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4c24dceaf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74c24dceaf_0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g74c24dceaf_0_2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74c24dceaf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74c24dceaf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74c24dceaf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74c24dceaf_5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74c24dceaf_5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1676619" y="730251"/>
            <a:ext cx="21033937"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7842249" y="-2514381"/>
            <a:ext cx="8702676" cy="210339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14269476" y="3912845"/>
            <a:ext cx="11623676" cy="52584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3600086" y="-1193219"/>
            <a:ext cx="11623676" cy="1547061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1676619" y="730251"/>
            <a:ext cx="21033937"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1676619" y="3651250"/>
            <a:ext cx="21033937"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22" name="Google Shape;22;p26"/>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7"/>
          <p:cNvSpPr txBox="1">
            <a:spLocks noGrp="1"/>
          </p:cNvSpPr>
          <p:nvPr>
            <p:ph type="ctrTitle"/>
          </p:nvPr>
        </p:nvSpPr>
        <p:spPr>
          <a:xfrm>
            <a:off x="3048397" y="2244726"/>
            <a:ext cx="18290381"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subTitle" idx="1"/>
          </p:nvPr>
        </p:nvSpPr>
        <p:spPr>
          <a:xfrm>
            <a:off x="3048397" y="7204076"/>
            <a:ext cx="18290381"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28" name="Google Shape;28;p27"/>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1663917" y="3419477"/>
            <a:ext cx="21033937"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body" idx="1"/>
          </p:nvPr>
        </p:nvSpPr>
        <p:spPr>
          <a:xfrm>
            <a:off x="1663917" y="9178927"/>
            <a:ext cx="21033937" cy="3000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34" name="Google Shape;34;p28"/>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1676619" y="730251"/>
            <a:ext cx="21033937"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1676618" y="3651250"/>
            <a:ext cx="10364549"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0" name="Google Shape;40;p29"/>
          <p:cNvSpPr txBox="1">
            <a:spLocks noGrp="1"/>
          </p:cNvSpPr>
          <p:nvPr>
            <p:ph type="body" idx="2"/>
          </p:nvPr>
        </p:nvSpPr>
        <p:spPr>
          <a:xfrm>
            <a:off x="12346008" y="3651250"/>
            <a:ext cx="10364549"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1" name="Google Shape;41;p29"/>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1679795" y="730251"/>
            <a:ext cx="21033937"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1679796" y="3362326"/>
            <a:ext cx="10316917"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7" name="Google Shape;47;p30"/>
          <p:cNvSpPr txBox="1">
            <a:spLocks noGrp="1"/>
          </p:cNvSpPr>
          <p:nvPr>
            <p:ph type="body" idx="2"/>
          </p:nvPr>
        </p:nvSpPr>
        <p:spPr>
          <a:xfrm>
            <a:off x="1679796" y="5010150"/>
            <a:ext cx="10316917"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48" name="Google Shape;48;p30"/>
          <p:cNvSpPr txBox="1">
            <a:spLocks noGrp="1"/>
          </p:cNvSpPr>
          <p:nvPr>
            <p:ph type="body" idx="3"/>
          </p:nvPr>
        </p:nvSpPr>
        <p:spPr>
          <a:xfrm>
            <a:off x="12346007" y="3362326"/>
            <a:ext cx="10367726"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49" name="Google Shape;49;p30"/>
          <p:cNvSpPr txBox="1">
            <a:spLocks noGrp="1"/>
          </p:cNvSpPr>
          <p:nvPr>
            <p:ph type="body" idx="4"/>
          </p:nvPr>
        </p:nvSpPr>
        <p:spPr>
          <a:xfrm>
            <a:off x="12346007" y="5010150"/>
            <a:ext cx="10367726"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0" name="Google Shape;50;p30"/>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1676619" y="730251"/>
            <a:ext cx="21033937"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1679796" y="914400"/>
            <a:ext cx="7865498"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10367726" y="1974851"/>
            <a:ext cx="12346006" cy="9747250"/>
          </a:xfrm>
          <a:prstGeom prst="rect">
            <a:avLst/>
          </a:prstGeom>
          <a:noFill/>
          <a:ln>
            <a:noFill/>
          </a:ln>
        </p:spPr>
        <p:txBody>
          <a:bodyPr spcFirstLastPara="1" wrap="square" lIns="91425" tIns="45700" rIns="91425" bIns="45700" anchor="t" anchorCtr="0">
            <a:normAutofit/>
          </a:bodyPr>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61" name="Google Shape;61;p32"/>
          <p:cNvSpPr txBox="1">
            <a:spLocks noGrp="1"/>
          </p:cNvSpPr>
          <p:nvPr>
            <p:ph type="body" idx="2"/>
          </p:nvPr>
        </p:nvSpPr>
        <p:spPr>
          <a:xfrm>
            <a:off x="1679796" y="4114800"/>
            <a:ext cx="7865498"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2" name="Google Shape;62;p32"/>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1679796" y="914400"/>
            <a:ext cx="7865498"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10367726" y="1974851"/>
            <a:ext cx="12346006" cy="97472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2000"/>
              </a:spcBef>
              <a:spcAft>
                <a:spcPts val="0"/>
              </a:spcAft>
              <a:buClr>
                <a:schemeClr val="dk1"/>
              </a:buClr>
              <a:buSzPts val="6400"/>
              <a:buFont typeface="Arial"/>
              <a:buNone/>
              <a:defRPr sz="64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5600"/>
              <a:buFont typeface="Arial"/>
              <a:buNone/>
              <a:defRPr sz="5600" b="0" i="0" u="none" strike="noStrike" cap="none">
                <a:solidFill>
                  <a:schemeClr val="dk1"/>
                </a:solidFill>
                <a:latin typeface="Calibri"/>
                <a:ea typeface="Calibri"/>
                <a:cs typeface="Calibri"/>
                <a:sym typeface="Calibri"/>
              </a:defRPr>
            </a:lvl2pPr>
            <a:lvl3pPr marR="0" lvl="2" algn="l" rtl="0">
              <a:lnSpc>
                <a:spcPct val="90000"/>
              </a:lnSpc>
              <a:spcBef>
                <a:spcPts val="1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3pPr>
            <a:lvl4pPr marR="0" lvl="3"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4pPr>
            <a:lvl5pPr marR="0" lvl="4"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5pPr>
            <a:lvl6pPr marR="0" lvl="5"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8" name="Google Shape;68;p33"/>
          <p:cNvSpPr txBox="1">
            <a:spLocks noGrp="1"/>
          </p:cNvSpPr>
          <p:nvPr>
            <p:ph type="body" idx="1"/>
          </p:nvPr>
        </p:nvSpPr>
        <p:spPr>
          <a:xfrm>
            <a:off x="1679796" y="4114800"/>
            <a:ext cx="7865498"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9" name="Google Shape;69;p33"/>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676619" y="730251"/>
            <a:ext cx="21033937"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1676619" y="3651250"/>
            <a:ext cx="21033937" cy="8702676"/>
          </a:xfrm>
          <a:prstGeom prst="rect">
            <a:avLst/>
          </a:prstGeom>
          <a:noFill/>
          <a:ln>
            <a:noFill/>
          </a:ln>
        </p:spPr>
        <p:txBody>
          <a:bodyPr spcFirstLastPara="1" wrap="square" lIns="91425" tIns="45700" rIns="91425" bIns="45700" anchor="t" anchorCtr="0">
            <a:norm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1676618" y="12712701"/>
            <a:ext cx="5487114" cy="730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8078252" y="12712701"/>
            <a:ext cx="8230672" cy="730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17223444" y="12712701"/>
            <a:ext cx="5487114" cy="7302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400" b="0" i="0" u="none" strike="noStrike" cap="none">
                <a:solidFill>
                  <a:srgbClr val="888888"/>
                </a:solidFill>
                <a:latin typeface="Calibri"/>
                <a:ea typeface="Calibri"/>
                <a:cs typeface="Calibri"/>
                <a:sym typeface="Calibri"/>
              </a:defRPr>
            </a:lvl1pPr>
            <a:lvl2pPr marL="0" marR="0" lvl="1" indent="0" algn="r" rtl="0">
              <a:spcBef>
                <a:spcPts val="0"/>
              </a:spcBef>
              <a:buNone/>
              <a:defRPr sz="2400" b="0" i="0" u="none" strike="noStrike" cap="none">
                <a:solidFill>
                  <a:srgbClr val="888888"/>
                </a:solidFill>
                <a:latin typeface="Calibri"/>
                <a:ea typeface="Calibri"/>
                <a:cs typeface="Calibri"/>
                <a:sym typeface="Calibri"/>
              </a:defRPr>
            </a:lvl2pPr>
            <a:lvl3pPr marL="0" marR="0" lvl="2" indent="0" algn="r" rtl="0">
              <a:spcBef>
                <a:spcPts val="0"/>
              </a:spcBef>
              <a:buNone/>
              <a:defRPr sz="2400" b="0" i="0" u="none" strike="noStrike" cap="none">
                <a:solidFill>
                  <a:srgbClr val="888888"/>
                </a:solidFill>
                <a:latin typeface="Calibri"/>
                <a:ea typeface="Calibri"/>
                <a:cs typeface="Calibri"/>
                <a:sym typeface="Calibri"/>
              </a:defRPr>
            </a:lvl3pPr>
            <a:lvl4pPr marL="0" marR="0" lvl="3" indent="0" algn="r" rtl="0">
              <a:spcBef>
                <a:spcPts val="0"/>
              </a:spcBef>
              <a:buNone/>
              <a:defRPr sz="2400" b="0" i="0" u="none" strike="noStrike" cap="none">
                <a:solidFill>
                  <a:srgbClr val="888888"/>
                </a:solidFill>
                <a:latin typeface="Calibri"/>
                <a:ea typeface="Calibri"/>
                <a:cs typeface="Calibri"/>
                <a:sym typeface="Calibri"/>
              </a:defRPr>
            </a:lvl4pPr>
            <a:lvl5pPr marL="0" marR="0" lvl="4" indent="0" algn="r" rtl="0">
              <a:spcBef>
                <a:spcPts val="0"/>
              </a:spcBef>
              <a:buNone/>
              <a:defRPr sz="2400" b="0" i="0" u="none" strike="noStrike" cap="none">
                <a:solidFill>
                  <a:srgbClr val="888888"/>
                </a:solidFill>
                <a:latin typeface="Calibri"/>
                <a:ea typeface="Calibri"/>
                <a:cs typeface="Calibri"/>
                <a:sym typeface="Calibri"/>
              </a:defRPr>
            </a:lvl5pPr>
            <a:lvl6pPr marL="0" marR="0" lvl="5" indent="0" algn="r" rtl="0">
              <a:spcBef>
                <a:spcPts val="0"/>
              </a:spcBef>
              <a:buNone/>
              <a:defRPr sz="2400" b="0" i="0" u="none" strike="noStrike" cap="none">
                <a:solidFill>
                  <a:srgbClr val="888888"/>
                </a:solidFill>
                <a:latin typeface="Calibri"/>
                <a:ea typeface="Calibri"/>
                <a:cs typeface="Calibri"/>
                <a:sym typeface="Calibri"/>
              </a:defRPr>
            </a:lvl6pPr>
            <a:lvl7pPr marL="0" marR="0" lvl="6" indent="0" algn="r" rtl="0">
              <a:spcBef>
                <a:spcPts val="0"/>
              </a:spcBef>
              <a:buNone/>
              <a:defRPr sz="2400" b="0" i="0" u="none" strike="noStrike" cap="none">
                <a:solidFill>
                  <a:srgbClr val="888888"/>
                </a:solidFill>
                <a:latin typeface="Calibri"/>
                <a:ea typeface="Calibri"/>
                <a:cs typeface="Calibri"/>
                <a:sym typeface="Calibri"/>
              </a:defRPr>
            </a:lvl7pPr>
            <a:lvl8pPr marL="0" marR="0" lvl="7" indent="0" algn="r" rtl="0">
              <a:spcBef>
                <a:spcPts val="0"/>
              </a:spcBef>
              <a:buNone/>
              <a:defRPr sz="2400" b="0" i="0" u="none" strike="noStrike" cap="none">
                <a:solidFill>
                  <a:srgbClr val="888888"/>
                </a:solidFill>
                <a:latin typeface="Calibri"/>
                <a:ea typeface="Calibri"/>
                <a:cs typeface="Calibri"/>
                <a:sym typeface="Calibri"/>
              </a:defRPr>
            </a:lvl8pPr>
            <a:lvl9pPr marL="0" marR="0" lvl="8" indent="0" algn="r" rtl="0">
              <a:spcBef>
                <a:spcPts val="0"/>
              </a:spcBef>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49.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9.png"/><Relationship Id="rId4" Type="http://schemas.openxmlformats.org/officeDocument/2006/relationships/image" Target="../media/image5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9.png"/><Relationship Id="rId4" Type="http://schemas.openxmlformats.org/officeDocument/2006/relationships/image" Target="../media/image5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jp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1.jp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1.jp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image" Target="../media/image19.jpg"/><Relationship Id="rId7" Type="http://schemas.openxmlformats.org/officeDocument/2006/relationships/image" Target="../media/image3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19.jpg"/><Relationship Id="rId7" Type="http://schemas.openxmlformats.org/officeDocument/2006/relationships/image" Target="../media/image32.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43.png"/><Relationship Id="rId5" Type="http://schemas.openxmlformats.org/officeDocument/2006/relationships/image" Target="../media/image30.png"/><Relationship Id="rId10"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587" y="0"/>
            <a:ext cx="24384000" cy="13716000"/>
          </a:xfrm>
          <a:prstGeom prst="rect">
            <a:avLst/>
          </a:prstGeom>
          <a:noFill/>
          <a:ln>
            <a:noFill/>
          </a:ln>
        </p:spPr>
      </p:pic>
      <p:sp>
        <p:nvSpPr>
          <p:cNvPr id="90" name="Google Shape;90;p1"/>
          <p:cNvSpPr/>
          <p:nvPr/>
        </p:nvSpPr>
        <p:spPr>
          <a:xfrm>
            <a:off x="12837522" y="4560029"/>
            <a:ext cx="528862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rgbClr val="5A9DD4"/>
                </a:solidFill>
                <a:latin typeface="Century Gothic"/>
                <a:ea typeface="Century Gothic"/>
                <a:cs typeface="Century Gothic"/>
                <a:sym typeface="Century Gothic"/>
              </a:rPr>
              <a:t>May &amp; June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74c24dceaf_5_4"/>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590" name="Google Shape;590;g74c24dceaf_5_4"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591" name="Google Shape;591;g74c24dceaf_5_4"/>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592" name="Google Shape;592;g74c24dceaf_5_4"/>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593" name="Google Shape;593;g74c24dceaf_5_4"/>
          <p:cNvSpPr txBox="1"/>
          <p:nvPr/>
        </p:nvSpPr>
        <p:spPr>
          <a:xfrm>
            <a:off x="15193525" y="5391175"/>
            <a:ext cx="7944900" cy="5585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200" b="1" dirty="0" err="1">
                <a:solidFill>
                  <a:srgbClr val="19B0D2"/>
                </a:solidFill>
              </a:rPr>
              <a:t>晉升翡翠級經銷商，您需要</a:t>
            </a:r>
            <a:r>
              <a:rPr lang="en-US" sz="3200" b="1" dirty="0">
                <a:solidFill>
                  <a:srgbClr val="19B0D2"/>
                </a:solidFill>
              </a:rPr>
              <a:t>：</a:t>
            </a:r>
            <a:br>
              <a:rPr lang="en-US" sz="3200" b="1" dirty="0">
                <a:solidFill>
                  <a:srgbClr val="19B0D2"/>
                </a:solidFill>
              </a:rPr>
            </a:br>
            <a:br>
              <a:rPr lang="en-US" sz="3000" b="1" dirty="0">
                <a:solidFill>
                  <a:srgbClr val="19B0D2"/>
                </a:solidFill>
              </a:rPr>
            </a:br>
            <a:r>
              <a:rPr lang="en-US" sz="3000" dirty="0">
                <a:solidFill>
                  <a:srgbClr val="7F7F7F"/>
                </a:solidFill>
              </a:rPr>
              <a:t>直接推薦4位合格經銷商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(任一區至少1位*)</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2600" dirty="0">
                <a:solidFill>
                  <a:srgbClr val="7F7F7F"/>
                </a:solidFill>
              </a:rPr>
              <a:t>  </a:t>
            </a:r>
            <a:br>
              <a:rPr lang="en-US" sz="2600" dirty="0">
                <a:solidFill>
                  <a:srgbClr val="7F7F7F"/>
                </a:solidFill>
              </a:rPr>
            </a:br>
            <a:r>
              <a:rPr lang="en-US" sz="2600" dirty="0">
                <a:solidFill>
                  <a:srgbClr val="7F7F7F"/>
                </a:solidFill>
              </a:rPr>
              <a:t>或</a:t>
            </a:r>
            <a:endParaRPr sz="2600" dirty="0">
              <a:solidFill>
                <a:srgbClr val="7F7F7F"/>
              </a:solidFill>
            </a:endParaRPr>
          </a:p>
          <a:p>
            <a:pPr marL="0" lvl="0" indent="0" algn="l" rtl="0">
              <a:lnSpc>
                <a:spcPct val="115000"/>
              </a:lnSpc>
              <a:spcBef>
                <a:spcPts val="0"/>
              </a:spcBef>
              <a:spcAft>
                <a:spcPts val="0"/>
              </a:spcAft>
              <a:buClr>
                <a:schemeClr val="dk1"/>
              </a:buClr>
              <a:buSzPts val="1100"/>
              <a:buFont typeface="Arial"/>
              <a:buNone/>
            </a:pPr>
            <a:br>
              <a:rPr lang="en-US" sz="2600" dirty="0">
                <a:solidFill>
                  <a:srgbClr val="7F7F7F"/>
                </a:solidFill>
              </a:rPr>
            </a:br>
            <a:r>
              <a:rPr lang="en-US" sz="2600" dirty="0">
                <a:solidFill>
                  <a:srgbClr val="7F7F7F"/>
                </a:solidFill>
              </a:rPr>
              <a:t> </a:t>
            </a:r>
            <a:endParaRPr sz="26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直接推薦8位經銷商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(任一區至少3位*)</a:t>
            </a:r>
            <a:endParaRPr sz="3000" dirty="0">
              <a:solidFill>
                <a:srgbClr val="7F7F7F"/>
              </a:solidFill>
            </a:endParaRPr>
          </a:p>
          <a:p>
            <a:pPr marL="0" marR="0" lvl="1" indent="0" algn="l" rtl="0">
              <a:spcBef>
                <a:spcPts val="0"/>
              </a:spcBef>
              <a:spcAft>
                <a:spcPts val="0"/>
              </a:spcAft>
              <a:buNone/>
            </a:pPr>
            <a:endParaRPr sz="3500" b="1" dirty="0">
              <a:solidFill>
                <a:srgbClr val="19B0D2"/>
              </a:solidFill>
              <a:latin typeface="Century Gothic"/>
              <a:ea typeface="Century Gothic"/>
              <a:cs typeface="Century Gothic"/>
              <a:sym typeface="Century Gothic"/>
            </a:endParaRPr>
          </a:p>
        </p:txBody>
      </p:sp>
      <p:pic>
        <p:nvPicPr>
          <p:cNvPr id="594" name="Google Shape;594;g74c24dceaf_5_4"/>
          <p:cNvPicPr preferRelativeResize="0"/>
          <p:nvPr/>
        </p:nvPicPr>
        <p:blipFill rotWithShape="1">
          <a:blip r:embed="rId4">
            <a:alphaModFix/>
          </a:blip>
          <a:srcRect l="15888" r="19365"/>
          <a:stretch/>
        </p:blipFill>
        <p:spPr>
          <a:xfrm>
            <a:off x="1841047" y="3371903"/>
            <a:ext cx="10352540" cy="8994044"/>
          </a:xfrm>
          <a:prstGeom prst="rect">
            <a:avLst/>
          </a:prstGeom>
          <a:noFill/>
          <a:ln>
            <a:noFill/>
          </a:ln>
        </p:spPr>
      </p:pic>
      <p:pic>
        <p:nvPicPr>
          <p:cNvPr id="595" name="Google Shape;595;g74c24dceaf_5_4"/>
          <p:cNvPicPr preferRelativeResize="0"/>
          <p:nvPr/>
        </p:nvPicPr>
        <p:blipFill rotWithShape="1">
          <a:blip r:embed="rId5">
            <a:alphaModFix/>
          </a:blip>
          <a:srcRect/>
          <a:stretch/>
        </p:blipFill>
        <p:spPr>
          <a:xfrm>
            <a:off x="22003945" y="940952"/>
            <a:ext cx="1677168" cy="1216770"/>
          </a:xfrm>
          <a:prstGeom prst="rect">
            <a:avLst/>
          </a:prstGeom>
          <a:noFill/>
          <a:ln>
            <a:noFill/>
          </a:ln>
        </p:spPr>
      </p:pic>
      <p:sp>
        <p:nvSpPr>
          <p:cNvPr id="596" name="Google Shape;596;g74c24dceaf_5_4"/>
          <p:cNvSpPr txBox="1"/>
          <p:nvPr/>
        </p:nvSpPr>
        <p:spPr>
          <a:xfrm>
            <a:off x="4888537" y="269248"/>
            <a:ext cx="16284300" cy="1015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6000" b="1">
                <a:solidFill>
                  <a:srgbClr val="FFFFFF"/>
                </a:solidFill>
              </a:rPr>
              <a:t>成功晉升為翡翠級經銷商級別</a:t>
            </a:r>
            <a:endParaRPr sz="6000" b="1">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累積個人團隊消費總積分達到750 PGV</a:t>
            </a:r>
            <a:endParaRPr sz="400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可獲得$200美元的獎勵</a:t>
            </a:r>
            <a:endParaRPr sz="4000">
              <a:solidFill>
                <a:srgbClr val="FFFFFF"/>
              </a:solidFill>
            </a:endParaRPr>
          </a:p>
          <a:p>
            <a:pPr marL="0" marR="0" lvl="0" indent="0" algn="ctr" rtl="0">
              <a:spcBef>
                <a:spcPts val="0"/>
              </a:spcBef>
              <a:spcAft>
                <a:spcPts val="0"/>
              </a:spcAft>
              <a:buNone/>
            </a:pPr>
            <a:endParaRPr sz="6000" b="1">
              <a:solidFill>
                <a:schemeClr val="lt1"/>
              </a:solidFill>
              <a:latin typeface="Century Gothic"/>
              <a:ea typeface="Century Gothic"/>
              <a:cs typeface="Century Gothic"/>
              <a:sym typeface="Century Gothic"/>
            </a:endParaRPr>
          </a:p>
        </p:txBody>
      </p:sp>
      <p:sp>
        <p:nvSpPr>
          <p:cNvPr id="597" name="Google Shape;597;g74c24dceaf_5_4"/>
          <p:cNvSpPr/>
          <p:nvPr/>
        </p:nvSpPr>
        <p:spPr>
          <a:xfrm>
            <a:off x="15339425" y="12295425"/>
            <a:ext cx="7018800" cy="769500"/>
          </a:xfrm>
          <a:prstGeom prst="rect">
            <a:avLst/>
          </a:prstGeom>
          <a:noFill/>
          <a:ln>
            <a:noFill/>
          </a:ln>
        </p:spPr>
        <p:txBody>
          <a:bodyPr spcFirstLastPara="1" wrap="square" lIns="91425" tIns="45700" rIns="91425" bIns="45700" anchor="t" anchorCtr="0">
            <a:noAutofit/>
          </a:bodyPr>
          <a:lstStyle/>
          <a:p>
            <a:pPr marL="0" marR="0" lvl="1" indent="0" algn="l" rtl="0">
              <a:spcBef>
                <a:spcPts val="0"/>
              </a:spcBef>
              <a:spcAft>
                <a:spcPts val="0"/>
              </a:spcAft>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2200">
              <a:solidFill>
                <a:srgbClr val="7F7F7F"/>
              </a:solidFill>
              <a:latin typeface="Century Gothic"/>
              <a:ea typeface="Century Gothic"/>
              <a:cs typeface="Century Gothic"/>
              <a:sym typeface="Century Gothic"/>
            </a:endParaRPr>
          </a:p>
        </p:txBody>
      </p:sp>
      <p:pic>
        <p:nvPicPr>
          <p:cNvPr id="598" name="Google Shape;598;g74c24dceaf_5_4"/>
          <p:cNvPicPr preferRelativeResize="0"/>
          <p:nvPr/>
        </p:nvPicPr>
        <p:blipFill rotWithShape="1">
          <a:blip r:embed="rId6">
            <a:alphaModFix/>
          </a:blip>
          <a:srcRect/>
          <a:stretch/>
        </p:blipFill>
        <p:spPr>
          <a:xfrm>
            <a:off x="14101270" y="6589549"/>
            <a:ext cx="757112" cy="629746"/>
          </a:xfrm>
          <a:prstGeom prst="rect">
            <a:avLst/>
          </a:prstGeom>
          <a:noFill/>
          <a:ln>
            <a:noFill/>
          </a:ln>
        </p:spPr>
      </p:pic>
      <p:pic>
        <p:nvPicPr>
          <p:cNvPr id="599" name="Google Shape;599;g74c24dceaf_5_4"/>
          <p:cNvPicPr preferRelativeResize="0"/>
          <p:nvPr/>
        </p:nvPicPr>
        <p:blipFill rotWithShape="1">
          <a:blip r:embed="rId6">
            <a:alphaModFix/>
          </a:blip>
          <a:srcRect/>
          <a:stretch/>
        </p:blipFill>
        <p:spPr>
          <a:xfrm>
            <a:off x="14101270" y="9486752"/>
            <a:ext cx="757112" cy="629746"/>
          </a:xfrm>
          <a:prstGeom prst="rect">
            <a:avLst/>
          </a:prstGeom>
          <a:noFill/>
          <a:ln>
            <a:noFill/>
          </a:ln>
        </p:spPr>
      </p:pic>
      <p:pic>
        <p:nvPicPr>
          <p:cNvPr id="600" name="Google Shape;600;g74c24dceaf_5_4"/>
          <p:cNvPicPr preferRelativeResize="0"/>
          <p:nvPr/>
        </p:nvPicPr>
        <p:blipFill rotWithShape="1">
          <a:blip r:embed="rId7">
            <a:alphaModFix/>
          </a:blip>
          <a:srcRect/>
          <a:stretch/>
        </p:blipFill>
        <p:spPr>
          <a:xfrm>
            <a:off x="22662852" y="12546800"/>
            <a:ext cx="1155380" cy="821037"/>
          </a:xfrm>
          <a:prstGeom prst="rect">
            <a:avLst/>
          </a:prstGeom>
          <a:noFill/>
          <a:ln>
            <a:noFill/>
          </a:ln>
        </p:spPr>
      </p:pic>
      <p:pic>
        <p:nvPicPr>
          <p:cNvPr id="601" name="Google Shape;601;g74c24dceaf_5_4"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602" name="Google Shape;602;g74c24dceaf_5_4"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603" name="Google Shape;603;g74c24dceaf_5_4"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74c24dceaf_5_26"/>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629" name="Google Shape;629;g74c24dceaf_5_26"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630" name="Google Shape;630;g74c24dceaf_5_26"/>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631" name="Google Shape;631;g74c24dceaf_5_26"/>
          <p:cNvSpPr txBox="1"/>
          <p:nvPr/>
        </p:nvSpPr>
        <p:spPr>
          <a:xfrm>
            <a:off x="15193509" y="4739952"/>
            <a:ext cx="7924800" cy="60572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19B0D2"/>
                </a:solidFill>
              </a:rPr>
              <a:t>晉升珍珠級經銷商，您需要</a:t>
            </a:r>
            <a:r>
              <a:rPr lang="en-US" sz="3200" b="1" dirty="0">
                <a:solidFill>
                  <a:srgbClr val="19B0D2"/>
                </a:solidFill>
              </a:rPr>
              <a:t>：</a:t>
            </a:r>
            <a:endParaRPr sz="3200" b="1" dirty="0">
              <a:solidFill>
                <a:srgbClr val="19B0D2"/>
              </a:solidFill>
            </a:endParaRPr>
          </a:p>
          <a:p>
            <a:pPr marL="0" lvl="0" indent="0" algn="l" rtl="0">
              <a:lnSpc>
                <a:spcPct val="115000"/>
              </a:lnSpc>
              <a:spcBef>
                <a:spcPts val="0"/>
              </a:spcBef>
              <a:spcAft>
                <a:spcPts val="0"/>
              </a:spcAft>
              <a:buClr>
                <a:schemeClr val="dk1"/>
              </a:buClr>
              <a:buSzPts val="1100"/>
              <a:buFont typeface="Arial"/>
              <a:buNone/>
            </a:pPr>
            <a:br>
              <a:rPr lang="en-US" sz="3000" dirty="0">
                <a:solidFill>
                  <a:srgbClr val="7F7F7F"/>
                </a:solidFill>
              </a:rPr>
            </a:br>
            <a:br>
              <a:rPr lang="en-US" sz="3000" dirty="0">
                <a:solidFill>
                  <a:srgbClr val="7F7F7F"/>
                </a:solidFill>
              </a:rPr>
            </a:br>
            <a:r>
              <a:rPr lang="en-US" sz="3000" dirty="0">
                <a:solidFill>
                  <a:srgbClr val="7F7F7F"/>
                </a:solidFill>
              </a:rPr>
              <a:t>直接推薦8位合格經銷商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(任一區至少2位*)</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2600" dirty="0">
                <a:solidFill>
                  <a:srgbClr val="7F7F7F"/>
                </a:solidFill>
              </a:rPr>
              <a:t>  </a:t>
            </a:r>
            <a:br>
              <a:rPr lang="en-US" sz="2600" dirty="0">
                <a:solidFill>
                  <a:srgbClr val="7F7F7F"/>
                </a:solidFill>
              </a:rPr>
            </a:br>
            <a:r>
              <a:rPr lang="en-US" sz="2600" dirty="0">
                <a:solidFill>
                  <a:srgbClr val="7F7F7F"/>
                </a:solidFill>
              </a:rPr>
              <a:t>或</a:t>
            </a:r>
            <a:endParaRPr sz="2600" dirty="0">
              <a:solidFill>
                <a:srgbClr val="7F7F7F"/>
              </a:solidFill>
            </a:endParaRPr>
          </a:p>
          <a:p>
            <a:pPr marL="0" lvl="0" indent="0" algn="l" rtl="0">
              <a:lnSpc>
                <a:spcPct val="115000"/>
              </a:lnSpc>
              <a:spcBef>
                <a:spcPts val="0"/>
              </a:spcBef>
              <a:spcAft>
                <a:spcPts val="0"/>
              </a:spcAft>
              <a:buClr>
                <a:schemeClr val="dk1"/>
              </a:buClr>
              <a:buSzPts val="1100"/>
              <a:buFont typeface="Arial"/>
              <a:buNone/>
            </a:pPr>
            <a:endParaRPr lang="en-US" sz="26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2600" dirty="0">
                <a:solidFill>
                  <a:srgbClr val="7F7F7F"/>
                </a:solidFill>
              </a:rPr>
              <a:t> </a:t>
            </a:r>
            <a:endParaRPr sz="26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直接推薦12位經銷商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(任一區至少3位*)</a:t>
            </a:r>
            <a:endParaRPr sz="3000" dirty="0">
              <a:solidFill>
                <a:srgbClr val="7F7F7F"/>
              </a:solidFill>
            </a:endParaRPr>
          </a:p>
          <a:p>
            <a:pPr marL="0" marR="0" lvl="0" indent="0" algn="l" rtl="0">
              <a:spcBef>
                <a:spcPts val="0"/>
              </a:spcBef>
              <a:spcAft>
                <a:spcPts val="0"/>
              </a:spcAft>
              <a:buNone/>
            </a:pPr>
            <a:endParaRPr sz="3500" b="1" dirty="0">
              <a:solidFill>
                <a:srgbClr val="19B0D2"/>
              </a:solidFill>
              <a:latin typeface="Century Gothic"/>
              <a:ea typeface="Century Gothic"/>
              <a:cs typeface="Century Gothic"/>
              <a:sym typeface="Century Gothic"/>
            </a:endParaRPr>
          </a:p>
        </p:txBody>
      </p:sp>
      <p:pic>
        <p:nvPicPr>
          <p:cNvPr id="632" name="Google Shape;632;g74c24dceaf_5_26"/>
          <p:cNvPicPr preferRelativeResize="0"/>
          <p:nvPr/>
        </p:nvPicPr>
        <p:blipFill rotWithShape="1">
          <a:blip r:embed="rId4">
            <a:alphaModFix/>
          </a:blip>
          <a:srcRect l="9636" r="8837"/>
          <a:stretch/>
        </p:blipFill>
        <p:spPr>
          <a:xfrm>
            <a:off x="756412" y="3189074"/>
            <a:ext cx="13332447" cy="9198689"/>
          </a:xfrm>
          <a:prstGeom prst="rect">
            <a:avLst/>
          </a:prstGeom>
          <a:noFill/>
          <a:ln>
            <a:noFill/>
          </a:ln>
        </p:spPr>
      </p:pic>
      <p:sp>
        <p:nvSpPr>
          <p:cNvPr id="633" name="Google Shape;633;g74c24dceaf_5_26"/>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634" name="Google Shape;634;g74c24dceaf_5_26"/>
          <p:cNvSpPr txBox="1"/>
          <p:nvPr/>
        </p:nvSpPr>
        <p:spPr>
          <a:xfrm>
            <a:off x="4910329" y="1247854"/>
            <a:ext cx="16283100" cy="1323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累積個人團隊消費總積分達到2,500 PGV</a:t>
            </a:r>
            <a:endParaRPr sz="400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可獲得$800美元的獎勵</a:t>
            </a:r>
            <a:endParaRPr sz="4000">
              <a:solidFill>
                <a:srgbClr val="FFFFFF"/>
              </a:solidFill>
            </a:endParaRPr>
          </a:p>
          <a:p>
            <a:pPr marL="0" marR="0" lvl="0" indent="0" algn="ctr" rtl="0">
              <a:spcBef>
                <a:spcPts val="0"/>
              </a:spcBef>
              <a:spcAft>
                <a:spcPts val="0"/>
              </a:spcAft>
              <a:buNone/>
            </a:pPr>
            <a:endParaRPr sz="4000">
              <a:solidFill>
                <a:schemeClr val="lt1"/>
              </a:solidFill>
              <a:latin typeface="Century Gothic"/>
              <a:ea typeface="Century Gothic"/>
              <a:cs typeface="Century Gothic"/>
              <a:sym typeface="Century Gothic"/>
            </a:endParaRPr>
          </a:p>
        </p:txBody>
      </p:sp>
      <p:sp>
        <p:nvSpPr>
          <p:cNvPr id="635" name="Google Shape;635;g74c24dceaf_5_26"/>
          <p:cNvSpPr txBox="1"/>
          <p:nvPr/>
        </p:nvSpPr>
        <p:spPr>
          <a:xfrm>
            <a:off x="4911433" y="269248"/>
            <a:ext cx="16261200" cy="1015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6000" b="1">
                <a:solidFill>
                  <a:srgbClr val="FFFFFF"/>
                </a:solidFill>
              </a:rPr>
              <a:t>成功晉升為珍珠級經銷商級別</a:t>
            </a:r>
            <a:endParaRPr sz="6000" b="1">
              <a:solidFill>
                <a:srgbClr val="FFFFFF"/>
              </a:solidFill>
            </a:endParaRPr>
          </a:p>
          <a:p>
            <a:pPr marL="0" marR="0" lvl="0" indent="0" algn="ctr" rtl="0">
              <a:spcBef>
                <a:spcPts val="0"/>
              </a:spcBef>
              <a:spcAft>
                <a:spcPts val="0"/>
              </a:spcAft>
              <a:buNone/>
            </a:pPr>
            <a:endParaRPr sz="6000" b="1">
              <a:solidFill>
                <a:schemeClr val="lt1"/>
              </a:solidFill>
              <a:latin typeface="Century Gothic"/>
              <a:ea typeface="Century Gothic"/>
              <a:cs typeface="Century Gothic"/>
              <a:sym typeface="Century Gothic"/>
            </a:endParaRPr>
          </a:p>
        </p:txBody>
      </p:sp>
      <p:pic>
        <p:nvPicPr>
          <p:cNvPr id="636" name="Google Shape;636;g74c24dceaf_5_26"/>
          <p:cNvPicPr preferRelativeResize="0"/>
          <p:nvPr/>
        </p:nvPicPr>
        <p:blipFill rotWithShape="1">
          <a:blip r:embed="rId5">
            <a:alphaModFix/>
          </a:blip>
          <a:srcRect/>
          <a:stretch/>
        </p:blipFill>
        <p:spPr>
          <a:xfrm>
            <a:off x="22189114" y="777079"/>
            <a:ext cx="1271088" cy="1271088"/>
          </a:xfrm>
          <a:prstGeom prst="rect">
            <a:avLst/>
          </a:prstGeom>
          <a:noFill/>
          <a:ln>
            <a:noFill/>
          </a:ln>
        </p:spPr>
      </p:pic>
      <p:sp>
        <p:nvSpPr>
          <p:cNvPr id="637" name="Google Shape;637;g74c24dceaf_5_26"/>
          <p:cNvSpPr/>
          <p:nvPr/>
        </p:nvSpPr>
        <p:spPr>
          <a:xfrm>
            <a:off x="14991150" y="12295425"/>
            <a:ext cx="71979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dirty="0">
                <a:solidFill>
                  <a:srgbClr val="7F7F7F"/>
                </a:solidFill>
                <a:latin typeface="Century Gothic"/>
                <a:ea typeface="Century Gothic"/>
                <a:cs typeface="Century Gothic"/>
                <a:sym typeface="Century Gothic"/>
              </a:rPr>
              <a:t>*</a:t>
            </a:r>
            <a:r>
              <a:rPr lang="en-US" sz="2200" dirty="0" err="1">
                <a:solidFill>
                  <a:srgbClr val="7F7F7F"/>
                </a:solidFill>
                <a:latin typeface="Century Gothic"/>
                <a:ea typeface="Century Gothic"/>
                <a:cs typeface="Century Gothic"/>
                <a:sym typeface="Century Gothic"/>
              </a:rPr>
              <a:t>加拿大會籍與印度會籍經銷商，請參考財務獎勵計劃</a:t>
            </a:r>
            <a:endParaRPr sz="22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2200" dirty="0">
              <a:solidFill>
                <a:srgbClr val="7F7F7F"/>
              </a:solidFill>
              <a:latin typeface="Century Gothic"/>
              <a:ea typeface="Century Gothic"/>
              <a:cs typeface="Century Gothic"/>
              <a:sym typeface="Century Gothic"/>
            </a:endParaRPr>
          </a:p>
        </p:txBody>
      </p:sp>
      <p:pic>
        <p:nvPicPr>
          <p:cNvPr id="638" name="Google Shape;638;g74c24dceaf_5_26"/>
          <p:cNvPicPr preferRelativeResize="0"/>
          <p:nvPr/>
        </p:nvPicPr>
        <p:blipFill rotWithShape="1">
          <a:blip r:embed="rId6">
            <a:alphaModFix/>
          </a:blip>
          <a:srcRect/>
          <a:stretch/>
        </p:blipFill>
        <p:spPr>
          <a:xfrm>
            <a:off x="14101256" y="6517364"/>
            <a:ext cx="757112" cy="629746"/>
          </a:xfrm>
          <a:prstGeom prst="rect">
            <a:avLst/>
          </a:prstGeom>
          <a:noFill/>
          <a:ln>
            <a:noFill/>
          </a:ln>
        </p:spPr>
      </p:pic>
      <p:pic>
        <p:nvPicPr>
          <p:cNvPr id="639" name="Google Shape;639;g74c24dceaf_5_26"/>
          <p:cNvPicPr preferRelativeResize="0"/>
          <p:nvPr/>
        </p:nvPicPr>
        <p:blipFill rotWithShape="1">
          <a:blip r:embed="rId6">
            <a:alphaModFix/>
          </a:blip>
          <a:srcRect/>
          <a:stretch/>
        </p:blipFill>
        <p:spPr>
          <a:xfrm>
            <a:off x="14101256" y="9320837"/>
            <a:ext cx="757112" cy="629746"/>
          </a:xfrm>
          <a:prstGeom prst="rect">
            <a:avLst/>
          </a:prstGeom>
          <a:noFill/>
          <a:ln>
            <a:noFill/>
          </a:ln>
        </p:spPr>
      </p:pic>
      <p:pic>
        <p:nvPicPr>
          <p:cNvPr id="640" name="Google Shape;640;g74c24dceaf_5_26"/>
          <p:cNvPicPr preferRelativeResize="0"/>
          <p:nvPr/>
        </p:nvPicPr>
        <p:blipFill rotWithShape="1">
          <a:blip r:embed="rId7">
            <a:alphaModFix/>
          </a:blip>
          <a:srcRect/>
          <a:stretch/>
        </p:blipFill>
        <p:spPr>
          <a:xfrm>
            <a:off x="22662852" y="12546800"/>
            <a:ext cx="1155380" cy="821037"/>
          </a:xfrm>
          <a:prstGeom prst="rect">
            <a:avLst/>
          </a:prstGeom>
          <a:noFill/>
          <a:ln>
            <a:noFill/>
          </a:ln>
        </p:spPr>
      </p:pic>
      <p:pic>
        <p:nvPicPr>
          <p:cNvPr id="641" name="Google Shape;641;g74c24dceaf_5_26"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642" name="Google Shape;642;g74c24dceaf_5_26"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643" name="Google Shape;643;g74c24dceaf_5_26"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74c24dceaf_5_53"/>
          <p:cNvSpPr/>
          <p:nvPr/>
        </p:nvSpPr>
        <p:spPr>
          <a:xfrm>
            <a:off x="995512" y="1725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668" name="Google Shape;668;g74c24dceaf_5_53"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669" name="Google Shape;669;g74c24dceaf_5_53"/>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670" name="Google Shape;670;g74c24dceaf_5_53"/>
          <p:cNvSpPr txBox="1"/>
          <p:nvPr/>
        </p:nvSpPr>
        <p:spPr>
          <a:xfrm>
            <a:off x="15111863" y="5038731"/>
            <a:ext cx="8149800" cy="278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19B0D2"/>
                </a:solidFill>
              </a:rPr>
              <a:t>晉升藍寶石級經銷商，您需要</a:t>
            </a:r>
            <a:r>
              <a:rPr lang="en-US" sz="3200" b="1" dirty="0">
                <a:solidFill>
                  <a:srgbClr val="19B0D2"/>
                </a:solidFill>
              </a:rPr>
              <a:t>：</a:t>
            </a:r>
            <a:br>
              <a:rPr lang="en-US" sz="3200" b="1" dirty="0">
                <a:solidFill>
                  <a:srgbClr val="19B0D2"/>
                </a:solidFill>
              </a:rPr>
            </a:br>
            <a:br>
              <a:rPr lang="en-US" sz="3000" b="1" dirty="0">
                <a:solidFill>
                  <a:srgbClr val="19B0D2"/>
                </a:solidFill>
              </a:rPr>
            </a:br>
            <a:endParaRPr sz="3000" b="1" dirty="0">
              <a:solidFill>
                <a:srgbClr val="19B0D2"/>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直接推薦12位合格經銷商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(任一區至少3位*)</a:t>
            </a:r>
            <a:endParaRPr sz="3000" dirty="0">
              <a:solidFill>
                <a:srgbClr val="7F7F7F"/>
              </a:solidFill>
            </a:endParaRPr>
          </a:p>
          <a:p>
            <a:pPr marL="0" marR="0" lvl="0" indent="0" algn="l" rtl="0">
              <a:spcBef>
                <a:spcPts val="0"/>
              </a:spcBef>
              <a:spcAft>
                <a:spcPts val="0"/>
              </a:spcAft>
              <a:buNone/>
            </a:pPr>
            <a:endParaRPr sz="3500" b="1" dirty="0">
              <a:solidFill>
                <a:srgbClr val="19B0D2"/>
              </a:solidFill>
              <a:latin typeface="Century Gothic"/>
              <a:ea typeface="Century Gothic"/>
              <a:cs typeface="Century Gothic"/>
              <a:sym typeface="Century Gothic"/>
            </a:endParaRPr>
          </a:p>
        </p:txBody>
      </p:sp>
      <p:pic>
        <p:nvPicPr>
          <p:cNvPr id="671" name="Google Shape;671;g74c24dceaf_5_53"/>
          <p:cNvPicPr preferRelativeResize="0"/>
          <p:nvPr/>
        </p:nvPicPr>
        <p:blipFill rotWithShape="1">
          <a:blip r:embed="rId4">
            <a:alphaModFix/>
          </a:blip>
          <a:srcRect/>
          <a:stretch/>
        </p:blipFill>
        <p:spPr>
          <a:xfrm>
            <a:off x="14101255" y="6550399"/>
            <a:ext cx="757112" cy="629746"/>
          </a:xfrm>
          <a:prstGeom prst="rect">
            <a:avLst/>
          </a:prstGeom>
          <a:noFill/>
          <a:ln>
            <a:noFill/>
          </a:ln>
        </p:spPr>
      </p:pic>
      <p:sp>
        <p:nvSpPr>
          <p:cNvPr id="672" name="Google Shape;672;g74c24dceaf_5_53"/>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673" name="Google Shape;673;g74c24dceaf_5_53"/>
          <p:cNvSpPr txBox="1"/>
          <p:nvPr/>
        </p:nvSpPr>
        <p:spPr>
          <a:xfrm>
            <a:off x="4901185" y="269248"/>
            <a:ext cx="16292100" cy="1015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6000" b="1">
                <a:solidFill>
                  <a:srgbClr val="FFFFFF"/>
                </a:solidFill>
              </a:rPr>
              <a:t>成功晉升為藍寶石級經銷商級別</a:t>
            </a:r>
            <a:endParaRPr sz="6000" b="1">
              <a:solidFill>
                <a:srgbClr val="FFFFFF"/>
              </a:solidFill>
            </a:endParaRPr>
          </a:p>
          <a:p>
            <a:pPr marL="0" marR="0" lvl="0" indent="0" algn="ctr" rtl="0">
              <a:spcBef>
                <a:spcPts val="0"/>
              </a:spcBef>
              <a:spcAft>
                <a:spcPts val="0"/>
              </a:spcAft>
              <a:buNone/>
            </a:pPr>
            <a:endParaRPr sz="6000" b="1">
              <a:solidFill>
                <a:schemeClr val="lt1"/>
              </a:solidFill>
              <a:latin typeface="Century Gothic"/>
              <a:ea typeface="Century Gothic"/>
              <a:cs typeface="Century Gothic"/>
              <a:sym typeface="Century Gothic"/>
            </a:endParaRPr>
          </a:p>
        </p:txBody>
      </p:sp>
      <p:pic>
        <p:nvPicPr>
          <p:cNvPr id="674" name="Google Shape;674;g74c24dceaf_5_53"/>
          <p:cNvPicPr preferRelativeResize="0"/>
          <p:nvPr/>
        </p:nvPicPr>
        <p:blipFill rotWithShape="1">
          <a:blip r:embed="rId5">
            <a:alphaModFix/>
          </a:blip>
          <a:srcRect/>
          <a:stretch/>
        </p:blipFill>
        <p:spPr>
          <a:xfrm>
            <a:off x="22003945" y="947875"/>
            <a:ext cx="1686613" cy="1216771"/>
          </a:xfrm>
          <a:prstGeom prst="rect">
            <a:avLst/>
          </a:prstGeom>
          <a:noFill/>
          <a:ln>
            <a:noFill/>
          </a:ln>
        </p:spPr>
      </p:pic>
      <p:sp>
        <p:nvSpPr>
          <p:cNvPr id="675" name="Google Shape;675;g74c24dceaf_5_53"/>
          <p:cNvSpPr/>
          <p:nvPr/>
        </p:nvSpPr>
        <p:spPr>
          <a:xfrm>
            <a:off x="15339425" y="12295425"/>
            <a:ext cx="68820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2200">
              <a:solidFill>
                <a:srgbClr val="7F7F7F"/>
              </a:solidFill>
              <a:latin typeface="Century Gothic"/>
              <a:ea typeface="Century Gothic"/>
              <a:cs typeface="Century Gothic"/>
              <a:sym typeface="Century Gothic"/>
            </a:endParaRPr>
          </a:p>
        </p:txBody>
      </p:sp>
      <p:pic>
        <p:nvPicPr>
          <p:cNvPr id="676" name="Google Shape;676;g74c24dceaf_5_53"/>
          <p:cNvPicPr preferRelativeResize="0"/>
          <p:nvPr/>
        </p:nvPicPr>
        <p:blipFill rotWithShape="1">
          <a:blip r:embed="rId6">
            <a:alphaModFix/>
          </a:blip>
          <a:srcRect/>
          <a:stretch/>
        </p:blipFill>
        <p:spPr>
          <a:xfrm>
            <a:off x="147480" y="2871272"/>
            <a:ext cx="14478000" cy="8544506"/>
          </a:xfrm>
          <a:prstGeom prst="rect">
            <a:avLst/>
          </a:prstGeom>
          <a:noFill/>
          <a:ln>
            <a:noFill/>
          </a:ln>
        </p:spPr>
      </p:pic>
      <p:pic>
        <p:nvPicPr>
          <p:cNvPr id="677" name="Google Shape;677;g74c24dceaf_5_53"/>
          <p:cNvPicPr preferRelativeResize="0"/>
          <p:nvPr/>
        </p:nvPicPr>
        <p:blipFill rotWithShape="1">
          <a:blip r:embed="rId7">
            <a:alphaModFix/>
          </a:blip>
          <a:srcRect/>
          <a:stretch/>
        </p:blipFill>
        <p:spPr>
          <a:xfrm>
            <a:off x="22662852" y="12546800"/>
            <a:ext cx="1155380" cy="821037"/>
          </a:xfrm>
          <a:prstGeom prst="rect">
            <a:avLst/>
          </a:prstGeom>
          <a:noFill/>
          <a:ln>
            <a:noFill/>
          </a:ln>
        </p:spPr>
      </p:pic>
      <p:pic>
        <p:nvPicPr>
          <p:cNvPr id="678" name="Google Shape;678;g74c24dceaf_5_53"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679" name="Google Shape;679;g74c24dceaf_5_53"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680" name="Google Shape;680;g74c24dceaf_5_53" descr="A close up of a logo&#10;&#10;Description automatically generated"/>
          <p:cNvPicPr preferRelativeResize="0"/>
          <p:nvPr/>
        </p:nvPicPr>
        <p:blipFill rotWithShape="1">
          <a:blip r:embed="rId9">
            <a:alphaModFix/>
          </a:blip>
          <a:srcRect/>
          <a:stretch/>
        </p:blipFill>
        <p:spPr>
          <a:xfrm>
            <a:off x="7462077" y="11113034"/>
            <a:ext cx="9463016" cy="4542247"/>
          </a:xfrm>
          <a:prstGeom prst="rect">
            <a:avLst/>
          </a:prstGeom>
          <a:noFill/>
          <a:ln>
            <a:noFill/>
          </a:ln>
        </p:spPr>
      </p:pic>
      <p:sp>
        <p:nvSpPr>
          <p:cNvPr id="681" name="Google Shape;681;g74c24dceaf_5_53"/>
          <p:cNvSpPr txBox="1"/>
          <p:nvPr/>
        </p:nvSpPr>
        <p:spPr>
          <a:xfrm>
            <a:off x="7141975" y="1314275"/>
            <a:ext cx="11740200" cy="168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4000">
                <a:solidFill>
                  <a:srgbClr val="FFFFFF"/>
                </a:solidFill>
              </a:rPr>
              <a:t>累積個人團隊消費總積分達到4,500 PGV</a:t>
            </a:r>
            <a:endParaRPr sz="4000">
              <a:solidFill>
                <a:srgbClr val="FFFFFF"/>
              </a:solidFill>
            </a:endParaRPr>
          </a:p>
          <a:p>
            <a:pPr marL="0" lvl="0" indent="0" algn="ctr" rtl="0">
              <a:lnSpc>
                <a:spcPct val="115000"/>
              </a:lnSpc>
              <a:spcBef>
                <a:spcPts val="0"/>
              </a:spcBef>
              <a:spcAft>
                <a:spcPts val="0"/>
              </a:spcAft>
              <a:buNone/>
            </a:pPr>
            <a:r>
              <a:rPr lang="en-US" sz="4000">
                <a:solidFill>
                  <a:srgbClr val="FFFFFF"/>
                </a:solidFill>
              </a:rPr>
              <a:t>可獲得$1,500美元的獎勵</a:t>
            </a:r>
            <a:endParaRPr sz="4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74c24dceaf_5_78"/>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708" name="Google Shape;708;g74c24dceaf_5_78"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709" name="Google Shape;709;g74c24dceaf_5_78"/>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10" name="Google Shape;710;g74c24dceaf_5_78"/>
          <p:cNvSpPr txBox="1"/>
          <p:nvPr/>
        </p:nvSpPr>
        <p:spPr>
          <a:xfrm>
            <a:off x="15119391" y="5401070"/>
            <a:ext cx="8718600" cy="493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19B0D2"/>
                </a:solidFill>
              </a:rPr>
              <a:t>晉升藍寶石25級經銷商，您需要：</a:t>
            </a:r>
          </a:p>
          <a:p>
            <a:pPr marL="0" marR="0" lvl="0" indent="0" algn="l" rtl="0">
              <a:spcBef>
                <a:spcPts val="0"/>
              </a:spcBef>
              <a:spcAft>
                <a:spcPts val="0"/>
              </a:spcAft>
              <a:buNone/>
            </a:pPr>
            <a:endParaRPr sz="3200" b="1" dirty="0">
              <a:solidFill>
                <a:srgbClr val="19B0D2"/>
              </a:solidFill>
            </a:endParaRPr>
          </a:p>
          <a:p>
            <a:pPr marL="0" lvl="0" indent="0" algn="l" rtl="0">
              <a:lnSpc>
                <a:spcPct val="115000"/>
              </a:lnSpc>
              <a:spcBef>
                <a:spcPts val="0"/>
              </a:spcBef>
              <a:spcAft>
                <a:spcPts val="0"/>
              </a:spcAft>
              <a:buClr>
                <a:schemeClr val="dk1"/>
              </a:buClr>
              <a:buSzPts val="1100"/>
              <a:buFont typeface="Arial"/>
              <a:buNone/>
            </a:pPr>
            <a:br>
              <a:rPr lang="en-US" sz="3000" dirty="0">
                <a:solidFill>
                  <a:srgbClr val="7F7F7F"/>
                </a:solidFill>
              </a:rPr>
            </a:br>
            <a:r>
              <a:rPr lang="en-US" sz="3000" dirty="0">
                <a:solidFill>
                  <a:srgbClr val="7F7F7F"/>
                </a:solidFill>
              </a:rPr>
              <a:t>直接推薦12位合格經銷商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(任一區至少3位*)</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br>
              <a:rPr lang="en-US" sz="3000" dirty="0">
                <a:solidFill>
                  <a:srgbClr val="7F7F7F"/>
                </a:solidFill>
              </a:rPr>
            </a:br>
            <a:r>
              <a:rPr lang="en-US" sz="3000" dirty="0">
                <a:solidFill>
                  <a:srgbClr val="7F7F7F"/>
                </a:solidFill>
              </a:rPr>
              <a:t>且</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br>
              <a:rPr lang="en-US" sz="3000" dirty="0">
                <a:solidFill>
                  <a:srgbClr val="7F7F7F"/>
                </a:solidFill>
              </a:rPr>
            </a:br>
            <a:r>
              <a:rPr lang="en-US" sz="3000" dirty="0">
                <a:solidFill>
                  <a:srgbClr val="7F7F7F"/>
                </a:solidFill>
              </a:rPr>
              <a:t>於上一個月份完成25 </a:t>
            </a:r>
            <a:r>
              <a:rPr lang="en-US" sz="3000" dirty="0" err="1">
                <a:solidFill>
                  <a:srgbClr val="7F7F7F"/>
                </a:solidFill>
              </a:rPr>
              <a:t>消費紅利</a:t>
            </a:r>
            <a:r>
              <a:rPr lang="en-US" sz="3000" dirty="0">
                <a:solidFill>
                  <a:srgbClr val="7F7F7F"/>
                </a:solidFill>
              </a:rPr>
              <a:t> (cycle)</a:t>
            </a:r>
            <a:endParaRPr sz="3000" dirty="0">
              <a:solidFill>
                <a:srgbClr val="7F7F7F"/>
              </a:solidFill>
            </a:endParaRPr>
          </a:p>
          <a:p>
            <a:pPr marL="0" marR="0" lvl="0" indent="0" algn="l" rtl="0">
              <a:spcBef>
                <a:spcPts val="0"/>
              </a:spcBef>
              <a:spcAft>
                <a:spcPts val="0"/>
              </a:spcAft>
              <a:buNone/>
            </a:pPr>
            <a:endParaRPr sz="3500" b="1" dirty="0">
              <a:solidFill>
                <a:srgbClr val="19B0D2"/>
              </a:solidFill>
              <a:latin typeface="Century Gothic"/>
              <a:ea typeface="Century Gothic"/>
              <a:cs typeface="Century Gothic"/>
              <a:sym typeface="Century Gothic"/>
            </a:endParaRPr>
          </a:p>
        </p:txBody>
      </p:sp>
      <p:pic>
        <p:nvPicPr>
          <p:cNvPr id="711" name="Google Shape;711;g74c24dceaf_5_78"/>
          <p:cNvPicPr preferRelativeResize="0"/>
          <p:nvPr/>
        </p:nvPicPr>
        <p:blipFill rotWithShape="1">
          <a:blip r:embed="rId4">
            <a:alphaModFix/>
          </a:blip>
          <a:srcRect/>
          <a:stretch/>
        </p:blipFill>
        <p:spPr>
          <a:xfrm>
            <a:off x="14108783" y="7047350"/>
            <a:ext cx="757112" cy="629746"/>
          </a:xfrm>
          <a:prstGeom prst="rect">
            <a:avLst/>
          </a:prstGeom>
          <a:noFill/>
          <a:ln>
            <a:noFill/>
          </a:ln>
        </p:spPr>
      </p:pic>
      <p:pic>
        <p:nvPicPr>
          <p:cNvPr id="712" name="Google Shape;712;g74c24dceaf_5_78"/>
          <p:cNvPicPr preferRelativeResize="0"/>
          <p:nvPr/>
        </p:nvPicPr>
        <p:blipFill rotWithShape="1">
          <a:blip r:embed="rId5">
            <a:alphaModFix/>
          </a:blip>
          <a:srcRect/>
          <a:stretch/>
        </p:blipFill>
        <p:spPr>
          <a:xfrm>
            <a:off x="-197839" y="2871272"/>
            <a:ext cx="14478000" cy="8544506"/>
          </a:xfrm>
          <a:prstGeom prst="rect">
            <a:avLst/>
          </a:prstGeom>
          <a:noFill/>
          <a:ln>
            <a:noFill/>
          </a:ln>
        </p:spPr>
      </p:pic>
      <p:pic>
        <p:nvPicPr>
          <p:cNvPr id="713" name="Google Shape;713;g74c24dceaf_5_78"/>
          <p:cNvPicPr preferRelativeResize="0"/>
          <p:nvPr/>
        </p:nvPicPr>
        <p:blipFill rotWithShape="1">
          <a:blip r:embed="rId4">
            <a:alphaModFix/>
          </a:blip>
          <a:srcRect/>
          <a:stretch/>
        </p:blipFill>
        <p:spPr>
          <a:xfrm>
            <a:off x="14108783" y="9547848"/>
            <a:ext cx="757112" cy="629746"/>
          </a:xfrm>
          <a:prstGeom prst="rect">
            <a:avLst/>
          </a:prstGeom>
          <a:noFill/>
          <a:ln>
            <a:noFill/>
          </a:ln>
        </p:spPr>
      </p:pic>
      <p:sp>
        <p:nvSpPr>
          <p:cNvPr id="714" name="Google Shape;714;g74c24dceaf_5_78"/>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15" name="Google Shape;715;g74c24dceaf_5_78"/>
          <p:cNvSpPr txBox="1"/>
          <p:nvPr/>
        </p:nvSpPr>
        <p:spPr>
          <a:xfrm>
            <a:off x="4910329" y="1247854"/>
            <a:ext cx="16283100" cy="1323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累積個人團隊消費總積分達到10,000 PGV</a:t>
            </a:r>
            <a:endParaRPr sz="400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可獲得$3,000美元的獎勵**</a:t>
            </a:r>
            <a:endParaRPr sz="4000">
              <a:solidFill>
                <a:srgbClr val="FFFFFF"/>
              </a:solidFill>
            </a:endParaRPr>
          </a:p>
          <a:p>
            <a:pPr marL="0" marR="0" lvl="0" indent="0" algn="ctr" rtl="0">
              <a:spcBef>
                <a:spcPts val="0"/>
              </a:spcBef>
              <a:spcAft>
                <a:spcPts val="0"/>
              </a:spcAft>
              <a:buNone/>
            </a:pPr>
            <a:endParaRPr sz="4000">
              <a:solidFill>
                <a:schemeClr val="lt1"/>
              </a:solidFill>
              <a:latin typeface="Century Gothic"/>
              <a:ea typeface="Century Gothic"/>
              <a:cs typeface="Century Gothic"/>
              <a:sym typeface="Century Gothic"/>
            </a:endParaRPr>
          </a:p>
        </p:txBody>
      </p:sp>
      <p:sp>
        <p:nvSpPr>
          <p:cNvPr id="716" name="Google Shape;716;g74c24dceaf_5_78"/>
          <p:cNvSpPr txBox="1"/>
          <p:nvPr/>
        </p:nvSpPr>
        <p:spPr>
          <a:xfrm>
            <a:off x="4910329" y="269248"/>
            <a:ext cx="16283100" cy="1015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6000" b="1">
                <a:solidFill>
                  <a:srgbClr val="FFFFFF"/>
                </a:solidFill>
              </a:rPr>
              <a:t>成功晉升為藍寶石25級經銷商級別</a:t>
            </a:r>
            <a:endParaRPr sz="6000" b="1">
              <a:solidFill>
                <a:srgbClr val="FFFFFF"/>
              </a:solidFill>
            </a:endParaRPr>
          </a:p>
        </p:txBody>
      </p:sp>
      <p:sp>
        <p:nvSpPr>
          <p:cNvPr id="717" name="Google Shape;717;g74c24dceaf_5_78"/>
          <p:cNvSpPr/>
          <p:nvPr/>
        </p:nvSpPr>
        <p:spPr>
          <a:xfrm>
            <a:off x="15446575" y="12295425"/>
            <a:ext cx="72165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2200">
              <a:solidFill>
                <a:srgbClr val="7F7F7F"/>
              </a:solidFill>
              <a:latin typeface="Century Gothic"/>
              <a:ea typeface="Century Gothic"/>
              <a:cs typeface="Century Gothic"/>
              <a:sym typeface="Century Gothic"/>
            </a:endParaRPr>
          </a:p>
        </p:txBody>
      </p:sp>
      <p:pic>
        <p:nvPicPr>
          <p:cNvPr id="718" name="Google Shape;718;g74c24dceaf_5_78"/>
          <p:cNvPicPr preferRelativeResize="0"/>
          <p:nvPr/>
        </p:nvPicPr>
        <p:blipFill rotWithShape="1">
          <a:blip r:embed="rId6">
            <a:alphaModFix/>
          </a:blip>
          <a:srcRect/>
          <a:stretch/>
        </p:blipFill>
        <p:spPr>
          <a:xfrm>
            <a:off x="22662852" y="12546800"/>
            <a:ext cx="1155380" cy="821037"/>
          </a:xfrm>
          <a:prstGeom prst="rect">
            <a:avLst/>
          </a:prstGeom>
          <a:noFill/>
          <a:ln>
            <a:noFill/>
          </a:ln>
        </p:spPr>
      </p:pic>
      <p:pic>
        <p:nvPicPr>
          <p:cNvPr id="719" name="Google Shape;719;g74c24dceaf_5_78"/>
          <p:cNvPicPr preferRelativeResize="0"/>
          <p:nvPr/>
        </p:nvPicPr>
        <p:blipFill rotWithShape="1">
          <a:blip r:embed="rId7">
            <a:alphaModFix/>
          </a:blip>
          <a:srcRect/>
          <a:stretch/>
        </p:blipFill>
        <p:spPr>
          <a:xfrm>
            <a:off x="21501611" y="210619"/>
            <a:ext cx="2691281" cy="2691281"/>
          </a:xfrm>
          <a:prstGeom prst="rect">
            <a:avLst/>
          </a:prstGeom>
          <a:noFill/>
          <a:ln>
            <a:noFill/>
          </a:ln>
        </p:spPr>
      </p:pic>
      <p:sp>
        <p:nvSpPr>
          <p:cNvPr id="720" name="Google Shape;720;g74c24dceaf_5_78"/>
          <p:cNvSpPr/>
          <p:nvPr/>
        </p:nvSpPr>
        <p:spPr>
          <a:xfrm>
            <a:off x="1039106" y="12574142"/>
            <a:ext cx="4014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endParaRPr sz="2000" i="1">
              <a:solidFill>
                <a:srgbClr val="2F5496"/>
              </a:solidFill>
            </a:endParaRPr>
          </a:p>
          <a:p>
            <a:pPr marL="0" marR="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 </a:t>
            </a:r>
            <a:endParaRPr/>
          </a:p>
        </p:txBody>
      </p:sp>
      <p:pic>
        <p:nvPicPr>
          <p:cNvPr id="721" name="Google Shape;721;g74c24dceaf_5_78"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722" name="Google Shape;722;g74c24dceaf_5_78"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723" name="Google Shape;723;g74c24dceaf_5_78"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74c24dceaf_6_21"/>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750" name="Google Shape;750;g74c24dceaf_6_21"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751" name="Google Shape;751;g74c24dceaf_6_21"/>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52" name="Google Shape;752;g74c24dceaf_6_21"/>
          <p:cNvSpPr txBox="1"/>
          <p:nvPr/>
        </p:nvSpPr>
        <p:spPr>
          <a:xfrm>
            <a:off x="15115863" y="4780508"/>
            <a:ext cx="8881200" cy="493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19B0D2"/>
                </a:solidFill>
              </a:rPr>
              <a:t>晉升藍寶石50級經銷商，您需要</a:t>
            </a:r>
            <a:r>
              <a:rPr lang="en-US" sz="3200" b="1" dirty="0">
                <a:solidFill>
                  <a:srgbClr val="19B0D2"/>
                </a:solidFill>
                <a:latin typeface="Century Gothic"/>
                <a:ea typeface="Century Gothic"/>
                <a:cs typeface="Century Gothic"/>
                <a:sym typeface="Century Gothic"/>
              </a:rPr>
              <a:t>: </a:t>
            </a:r>
            <a:endParaRPr sz="3200" dirty="0"/>
          </a:p>
          <a:p>
            <a:pPr marL="0" marR="0" lvl="1" indent="0" algn="l" rtl="0">
              <a:spcBef>
                <a:spcPts val="0"/>
              </a:spcBef>
              <a:spcAft>
                <a:spcPts val="0"/>
              </a:spcAft>
              <a:buNone/>
            </a:pPr>
            <a:endParaRPr sz="3500" b="1" i="0" u="none" strike="noStrike" cap="none" dirty="0">
              <a:solidFill>
                <a:srgbClr val="2F5496"/>
              </a:solidFill>
              <a:latin typeface="Century Gothic"/>
              <a:ea typeface="Century Gothic"/>
              <a:cs typeface="Century Gothic"/>
              <a:sym typeface="Century Gothic"/>
            </a:endParaRPr>
          </a:p>
          <a:p>
            <a:pPr marL="0" marR="0" lvl="1"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直接推薦12位合格經銷商</a:t>
            </a: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(任一區至少3位*)</a:t>
            </a: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且</a:t>
            </a:r>
            <a:r>
              <a:rPr lang="en-US" sz="3500" b="0" i="0" u="none" strike="noStrike" cap="none" dirty="0">
                <a:solidFill>
                  <a:srgbClr val="7F7F7F"/>
                </a:solidFill>
                <a:latin typeface="Century Gothic"/>
                <a:ea typeface="Century Gothic"/>
                <a:cs typeface="Century Gothic"/>
                <a:sym typeface="Century Gothic"/>
              </a:rPr>
              <a:t> </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100"/>
              <a:buNone/>
            </a:pPr>
            <a:r>
              <a:rPr lang="en-US" sz="3000" dirty="0">
                <a:solidFill>
                  <a:srgbClr val="7F7F7F"/>
                </a:solidFill>
              </a:rPr>
              <a:t>於上一個月份完成50 </a:t>
            </a:r>
            <a:r>
              <a:rPr lang="en-US" sz="3000" dirty="0" err="1">
                <a:solidFill>
                  <a:srgbClr val="7F7F7F"/>
                </a:solidFill>
              </a:rPr>
              <a:t>消費紅利</a:t>
            </a:r>
            <a:r>
              <a:rPr lang="en-US" sz="3000" dirty="0">
                <a:solidFill>
                  <a:srgbClr val="7F7F7F"/>
                </a:solidFill>
              </a:rPr>
              <a:t> (cycle)</a:t>
            </a:r>
            <a:endParaRPr sz="3500" dirty="0">
              <a:solidFill>
                <a:srgbClr val="7F7F7F"/>
              </a:solidFill>
              <a:latin typeface="Century Gothic"/>
              <a:ea typeface="Century Gothic"/>
              <a:cs typeface="Century Gothic"/>
              <a:sym typeface="Century Gothic"/>
            </a:endParaRPr>
          </a:p>
        </p:txBody>
      </p:sp>
      <p:sp>
        <p:nvSpPr>
          <p:cNvPr id="753" name="Google Shape;753;g74c24dceaf_6_21"/>
          <p:cNvSpPr/>
          <p:nvPr/>
        </p:nvSpPr>
        <p:spPr>
          <a:xfrm>
            <a:off x="1042986" y="12573923"/>
            <a:ext cx="4014300" cy="4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endParaRPr sz="2000" i="1">
              <a:solidFill>
                <a:srgbClr val="2F5496"/>
              </a:solidFill>
              <a:latin typeface="Century Gothic"/>
              <a:ea typeface="Century Gothic"/>
              <a:cs typeface="Century Gothic"/>
              <a:sym typeface="Century Gothic"/>
            </a:endParaRPr>
          </a:p>
        </p:txBody>
      </p:sp>
      <p:sp>
        <p:nvSpPr>
          <p:cNvPr id="754" name="Google Shape;754;g74c24dceaf_6_21"/>
          <p:cNvSpPr/>
          <p:nvPr/>
        </p:nvSpPr>
        <p:spPr>
          <a:xfrm>
            <a:off x="15236918" y="12314086"/>
            <a:ext cx="71295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p:txBody>
      </p:sp>
      <p:pic>
        <p:nvPicPr>
          <p:cNvPr id="755" name="Google Shape;755;g74c24dceaf_6_21"/>
          <p:cNvPicPr preferRelativeResize="0"/>
          <p:nvPr/>
        </p:nvPicPr>
        <p:blipFill rotWithShape="1">
          <a:blip r:embed="rId4">
            <a:alphaModFix/>
          </a:blip>
          <a:srcRect/>
          <a:stretch/>
        </p:blipFill>
        <p:spPr>
          <a:xfrm>
            <a:off x="-253478" y="2872869"/>
            <a:ext cx="14478000" cy="8544506"/>
          </a:xfrm>
          <a:prstGeom prst="rect">
            <a:avLst/>
          </a:prstGeom>
          <a:noFill/>
          <a:ln>
            <a:noFill/>
          </a:ln>
        </p:spPr>
      </p:pic>
      <p:sp>
        <p:nvSpPr>
          <p:cNvPr id="756" name="Google Shape;756;g74c24dceaf_6_21"/>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57" name="Google Shape;757;g74c24dceaf_6_21"/>
          <p:cNvSpPr txBox="1"/>
          <p:nvPr/>
        </p:nvSpPr>
        <p:spPr>
          <a:xfrm>
            <a:off x="4892041" y="1247854"/>
            <a:ext cx="163014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lt1"/>
                </a:solidFill>
              </a:rPr>
              <a:t>累積個人團隊消費總積分達到</a:t>
            </a:r>
            <a:r>
              <a:rPr lang="en-US" sz="4000">
                <a:solidFill>
                  <a:schemeClr val="lt1"/>
                </a:solidFill>
                <a:latin typeface="Century Gothic"/>
                <a:ea typeface="Century Gothic"/>
                <a:cs typeface="Century Gothic"/>
                <a:sym typeface="Century Gothic"/>
              </a:rPr>
              <a:t> 15,000 PGV </a:t>
            </a:r>
            <a:endParaRPr/>
          </a:p>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可獲得 $4,000 </a:t>
            </a:r>
            <a:r>
              <a:rPr lang="en-US" sz="4000">
                <a:solidFill>
                  <a:schemeClr val="lt1"/>
                </a:solidFill>
              </a:rPr>
              <a:t>美元的獎勵</a:t>
            </a:r>
            <a:r>
              <a:rPr lang="en-US" sz="4000">
                <a:solidFill>
                  <a:schemeClr val="lt1"/>
                </a:solidFill>
                <a:latin typeface="Century Gothic"/>
                <a:ea typeface="Century Gothic"/>
                <a:cs typeface="Century Gothic"/>
                <a:sym typeface="Century Gothic"/>
              </a:rPr>
              <a:t>**</a:t>
            </a:r>
            <a:endParaRPr/>
          </a:p>
        </p:txBody>
      </p:sp>
      <p:sp>
        <p:nvSpPr>
          <p:cNvPr id="758" name="Google Shape;758;g74c24dceaf_6_21"/>
          <p:cNvSpPr txBox="1"/>
          <p:nvPr/>
        </p:nvSpPr>
        <p:spPr>
          <a:xfrm>
            <a:off x="4893169" y="26924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成功晉升為藍寶石50級經銷商級別</a:t>
            </a:r>
            <a:endParaRPr sz="6000">
              <a:solidFill>
                <a:schemeClr val="lt1"/>
              </a:solidFill>
              <a:latin typeface="Century Gothic"/>
              <a:ea typeface="Century Gothic"/>
              <a:cs typeface="Century Gothic"/>
              <a:sym typeface="Century Gothic"/>
            </a:endParaRPr>
          </a:p>
        </p:txBody>
      </p:sp>
      <p:pic>
        <p:nvPicPr>
          <p:cNvPr id="759" name="Google Shape;759;g74c24dceaf_6_21"/>
          <p:cNvPicPr preferRelativeResize="0"/>
          <p:nvPr/>
        </p:nvPicPr>
        <p:blipFill rotWithShape="1">
          <a:blip r:embed="rId5">
            <a:alphaModFix/>
          </a:blip>
          <a:srcRect/>
          <a:stretch/>
        </p:blipFill>
        <p:spPr>
          <a:xfrm>
            <a:off x="14105255" y="6515377"/>
            <a:ext cx="757112" cy="629746"/>
          </a:xfrm>
          <a:prstGeom prst="rect">
            <a:avLst/>
          </a:prstGeom>
          <a:noFill/>
          <a:ln>
            <a:noFill/>
          </a:ln>
        </p:spPr>
      </p:pic>
      <p:pic>
        <p:nvPicPr>
          <p:cNvPr id="760" name="Google Shape;760;g74c24dceaf_6_21"/>
          <p:cNvPicPr preferRelativeResize="0"/>
          <p:nvPr/>
        </p:nvPicPr>
        <p:blipFill rotWithShape="1">
          <a:blip r:embed="rId5">
            <a:alphaModFix/>
          </a:blip>
          <a:srcRect/>
          <a:stretch/>
        </p:blipFill>
        <p:spPr>
          <a:xfrm>
            <a:off x="14105255" y="9090576"/>
            <a:ext cx="757112" cy="629746"/>
          </a:xfrm>
          <a:prstGeom prst="rect">
            <a:avLst/>
          </a:prstGeom>
          <a:noFill/>
          <a:ln>
            <a:noFill/>
          </a:ln>
        </p:spPr>
      </p:pic>
      <p:pic>
        <p:nvPicPr>
          <p:cNvPr id="761" name="Google Shape;761;g74c24dceaf_6_21"/>
          <p:cNvPicPr preferRelativeResize="0"/>
          <p:nvPr/>
        </p:nvPicPr>
        <p:blipFill rotWithShape="1">
          <a:blip r:embed="rId6">
            <a:alphaModFix/>
          </a:blip>
          <a:srcRect/>
          <a:stretch/>
        </p:blipFill>
        <p:spPr>
          <a:xfrm>
            <a:off x="22662852" y="12546800"/>
            <a:ext cx="1155380" cy="821037"/>
          </a:xfrm>
          <a:prstGeom prst="rect">
            <a:avLst/>
          </a:prstGeom>
          <a:noFill/>
          <a:ln>
            <a:noFill/>
          </a:ln>
        </p:spPr>
      </p:pic>
      <p:pic>
        <p:nvPicPr>
          <p:cNvPr id="762" name="Google Shape;762;g74c24dceaf_6_21"/>
          <p:cNvPicPr preferRelativeResize="0"/>
          <p:nvPr/>
        </p:nvPicPr>
        <p:blipFill rotWithShape="1">
          <a:blip r:embed="rId7">
            <a:alphaModFix/>
          </a:blip>
          <a:srcRect/>
          <a:stretch/>
        </p:blipFill>
        <p:spPr>
          <a:xfrm>
            <a:off x="21500805" y="210619"/>
            <a:ext cx="2691281" cy="2691281"/>
          </a:xfrm>
          <a:prstGeom prst="rect">
            <a:avLst/>
          </a:prstGeom>
          <a:noFill/>
          <a:ln>
            <a:noFill/>
          </a:ln>
        </p:spPr>
      </p:pic>
      <p:pic>
        <p:nvPicPr>
          <p:cNvPr id="763" name="Google Shape;763;g74c24dceaf_6_21"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764" name="Google Shape;764;g74c24dceaf_6_21"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765" name="Google Shape;765;g74c24dceaf_6_21"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74c24dceaf_6_1"/>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792" name="Google Shape;792;g74c24dceaf_6_1"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793" name="Google Shape;793;g74c24dceaf_6_1"/>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94" name="Google Shape;794;g74c24dceaf_6_1"/>
          <p:cNvSpPr txBox="1"/>
          <p:nvPr/>
        </p:nvSpPr>
        <p:spPr>
          <a:xfrm>
            <a:off x="15121794" y="4780508"/>
            <a:ext cx="9139500" cy="493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19B0D2"/>
                </a:solidFill>
              </a:rPr>
              <a:t>晉升星光藍寶石級經銷商，您需要</a:t>
            </a:r>
            <a:r>
              <a:rPr lang="en-US" sz="3200" b="1" dirty="0">
                <a:solidFill>
                  <a:srgbClr val="19B0D2"/>
                </a:solidFill>
                <a:latin typeface="Century Gothic"/>
                <a:ea typeface="Century Gothic"/>
                <a:cs typeface="Century Gothic"/>
                <a:sym typeface="Century Gothic"/>
              </a:rPr>
              <a:t>: </a:t>
            </a:r>
            <a:endParaRPr sz="3200" dirty="0"/>
          </a:p>
          <a:p>
            <a:pPr marL="0" marR="0" lvl="1" indent="0" algn="l" rtl="0">
              <a:spcBef>
                <a:spcPts val="0"/>
              </a:spcBef>
              <a:spcAft>
                <a:spcPts val="0"/>
              </a:spcAft>
              <a:buNone/>
            </a:pPr>
            <a:endParaRPr sz="3500" b="1" i="0" u="none" strike="noStrike" cap="none" dirty="0">
              <a:solidFill>
                <a:srgbClr val="2F5496"/>
              </a:solidFill>
              <a:latin typeface="Century Gothic"/>
              <a:ea typeface="Century Gothic"/>
              <a:cs typeface="Century Gothic"/>
              <a:sym typeface="Century Gothic"/>
            </a:endParaRPr>
          </a:p>
          <a:p>
            <a:pPr marL="0" lvl="0" indent="0" algn="l" rtl="0">
              <a:lnSpc>
                <a:spcPct val="115000"/>
              </a:lnSpc>
              <a:spcBef>
                <a:spcPts val="0"/>
              </a:spcBef>
              <a:spcAft>
                <a:spcPts val="0"/>
              </a:spcAft>
              <a:buSzPts val="1100"/>
              <a:buNone/>
            </a:pPr>
            <a:endParaRPr sz="3000" dirty="0">
              <a:solidFill>
                <a:srgbClr val="7F7F7F"/>
              </a:solidFill>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直接推薦12位合格經銷商</a:t>
            </a:r>
            <a:endParaRPr sz="3000" dirty="0">
              <a:solidFill>
                <a:srgbClr val="7F7F7F"/>
              </a:solidFill>
            </a:endParaRPr>
          </a:p>
          <a:p>
            <a:pPr marL="0" lvl="0" indent="0" algn="l" rtl="0">
              <a:lnSpc>
                <a:spcPct val="115000"/>
              </a:lnSpc>
              <a:spcBef>
                <a:spcPts val="0"/>
              </a:spcBef>
              <a:spcAft>
                <a:spcPts val="0"/>
              </a:spcAft>
              <a:buSzPts val="1100"/>
              <a:buNone/>
            </a:pPr>
            <a:r>
              <a:rPr lang="en-US" sz="3000" dirty="0">
                <a:solidFill>
                  <a:srgbClr val="7F7F7F"/>
                </a:solidFill>
              </a:rPr>
              <a:t>(任一區至少3位*)</a:t>
            </a: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且</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3000" dirty="0">
                <a:solidFill>
                  <a:srgbClr val="7F7F7F"/>
                </a:solidFill>
              </a:rPr>
              <a:t>於上一個月份完成100 </a:t>
            </a:r>
            <a:r>
              <a:rPr lang="en-US" sz="3000" dirty="0" err="1">
                <a:solidFill>
                  <a:srgbClr val="7F7F7F"/>
                </a:solidFill>
              </a:rPr>
              <a:t>消費紅利</a:t>
            </a:r>
            <a:r>
              <a:rPr lang="en-US" sz="3000" dirty="0">
                <a:solidFill>
                  <a:srgbClr val="7F7F7F"/>
                </a:solidFill>
              </a:rPr>
              <a:t> (cycle)</a:t>
            </a:r>
            <a:endParaRPr dirty="0"/>
          </a:p>
        </p:txBody>
      </p:sp>
      <p:sp>
        <p:nvSpPr>
          <p:cNvPr id="795" name="Google Shape;795;g74c24dceaf_6_1"/>
          <p:cNvSpPr/>
          <p:nvPr/>
        </p:nvSpPr>
        <p:spPr>
          <a:xfrm>
            <a:off x="1042986" y="12573923"/>
            <a:ext cx="4014300" cy="4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r>
              <a:rPr lang="en-US" sz="2000" i="1">
                <a:solidFill>
                  <a:srgbClr val="2F5496"/>
                </a:solidFill>
                <a:latin typeface="Century Gothic"/>
                <a:ea typeface="Century Gothic"/>
                <a:cs typeface="Century Gothic"/>
                <a:sym typeface="Century Gothic"/>
              </a:rPr>
              <a:t> </a:t>
            </a:r>
            <a:endParaRPr sz="2000" i="1">
              <a:solidFill>
                <a:srgbClr val="2F5496"/>
              </a:solidFill>
              <a:latin typeface="Century Gothic"/>
              <a:ea typeface="Century Gothic"/>
              <a:cs typeface="Century Gothic"/>
              <a:sym typeface="Century Gothic"/>
            </a:endParaRPr>
          </a:p>
        </p:txBody>
      </p:sp>
      <p:sp>
        <p:nvSpPr>
          <p:cNvPr id="796" name="Google Shape;796;g74c24dceaf_6_1"/>
          <p:cNvSpPr/>
          <p:nvPr/>
        </p:nvSpPr>
        <p:spPr>
          <a:xfrm>
            <a:off x="15311563" y="12295425"/>
            <a:ext cx="67572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p:txBody>
      </p:sp>
      <p:pic>
        <p:nvPicPr>
          <p:cNvPr id="797" name="Google Shape;797;g74c24dceaf_6_1"/>
          <p:cNvPicPr preferRelativeResize="0"/>
          <p:nvPr/>
        </p:nvPicPr>
        <p:blipFill rotWithShape="1">
          <a:blip r:embed="rId4">
            <a:alphaModFix/>
          </a:blip>
          <a:srcRect/>
          <a:stretch/>
        </p:blipFill>
        <p:spPr>
          <a:xfrm>
            <a:off x="-256580" y="2872869"/>
            <a:ext cx="14478000" cy="8544506"/>
          </a:xfrm>
          <a:prstGeom prst="rect">
            <a:avLst/>
          </a:prstGeom>
          <a:noFill/>
          <a:ln>
            <a:noFill/>
          </a:ln>
        </p:spPr>
      </p:pic>
      <p:sp>
        <p:nvSpPr>
          <p:cNvPr id="798" name="Google Shape;798;g74c24dceaf_6_1"/>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799" name="Google Shape;799;g74c24dceaf_6_1"/>
          <p:cNvSpPr txBox="1"/>
          <p:nvPr/>
        </p:nvSpPr>
        <p:spPr>
          <a:xfrm>
            <a:off x="4892041" y="1247854"/>
            <a:ext cx="163014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lt1"/>
                </a:solidFill>
              </a:rPr>
              <a:t>累積個人團隊消費總積分達到</a:t>
            </a:r>
            <a:r>
              <a:rPr lang="en-US" sz="4000">
                <a:solidFill>
                  <a:schemeClr val="lt1"/>
                </a:solidFill>
                <a:latin typeface="Century Gothic"/>
                <a:ea typeface="Century Gothic"/>
                <a:cs typeface="Century Gothic"/>
                <a:sym typeface="Century Gothic"/>
              </a:rPr>
              <a:t> 25,000 PGV </a:t>
            </a:r>
            <a:endParaRPr/>
          </a:p>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可獲得 $6,000 </a:t>
            </a:r>
            <a:r>
              <a:rPr lang="en-US" sz="4000">
                <a:solidFill>
                  <a:schemeClr val="lt1"/>
                </a:solidFill>
              </a:rPr>
              <a:t>美元的獎勵</a:t>
            </a:r>
            <a:r>
              <a:rPr lang="en-US" sz="4000">
                <a:solidFill>
                  <a:schemeClr val="lt1"/>
                </a:solidFill>
                <a:latin typeface="Century Gothic"/>
                <a:ea typeface="Century Gothic"/>
                <a:cs typeface="Century Gothic"/>
                <a:sym typeface="Century Gothic"/>
              </a:rPr>
              <a:t>**</a:t>
            </a:r>
            <a:endParaRPr/>
          </a:p>
        </p:txBody>
      </p:sp>
      <p:sp>
        <p:nvSpPr>
          <p:cNvPr id="800" name="Google Shape;800;g74c24dceaf_6_1"/>
          <p:cNvSpPr txBox="1"/>
          <p:nvPr/>
        </p:nvSpPr>
        <p:spPr>
          <a:xfrm>
            <a:off x="4893169" y="26924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成功晉升為星光藍寶石級經銷商級別</a:t>
            </a:r>
            <a:endParaRPr sz="6000">
              <a:solidFill>
                <a:schemeClr val="lt1"/>
              </a:solidFill>
              <a:latin typeface="Century Gothic"/>
              <a:ea typeface="Century Gothic"/>
              <a:cs typeface="Century Gothic"/>
              <a:sym typeface="Century Gothic"/>
            </a:endParaRPr>
          </a:p>
        </p:txBody>
      </p:sp>
      <p:pic>
        <p:nvPicPr>
          <p:cNvPr id="801" name="Google Shape;801;g74c24dceaf_6_1"/>
          <p:cNvPicPr preferRelativeResize="0"/>
          <p:nvPr/>
        </p:nvPicPr>
        <p:blipFill rotWithShape="1">
          <a:blip r:embed="rId5">
            <a:alphaModFix/>
          </a:blip>
          <a:srcRect/>
          <a:stretch/>
        </p:blipFill>
        <p:spPr>
          <a:xfrm>
            <a:off x="14111186" y="6523249"/>
            <a:ext cx="757112" cy="629746"/>
          </a:xfrm>
          <a:prstGeom prst="rect">
            <a:avLst/>
          </a:prstGeom>
          <a:noFill/>
          <a:ln>
            <a:noFill/>
          </a:ln>
        </p:spPr>
      </p:pic>
      <p:pic>
        <p:nvPicPr>
          <p:cNvPr id="802" name="Google Shape;802;g74c24dceaf_6_1"/>
          <p:cNvPicPr preferRelativeResize="0"/>
          <p:nvPr/>
        </p:nvPicPr>
        <p:blipFill rotWithShape="1">
          <a:blip r:embed="rId5">
            <a:alphaModFix/>
          </a:blip>
          <a:srcRect/>
          <a:stretch/>
        </p:blipFill>
        <p:spPr>
          <a:xfrm>
            <a:off x="14111186" y="9090576"/>
            <a:ext cx="757112" cy="629746"/>
          </a:xfrm>
          <a:prstGeom prst="rect">
            <a:avLst/>
          </a:prstGeom>
          <a:noFill/>
          <a:ln>
            <a:noFill/>
          </a:ln>
        </p:spPr>
      </p:pic>
      <p:pic>
        <p:nvPicPr>
          <p:cNvPr id="803" name="Google Shape;803;g74c24dceaf_6_1"/>
          <p:cNvPicPr preferRelativeResize="0"/>
          <p:nvPr/>
        </p:nvPicPr>
        <p:blipFill rotWithShape="1">
          <a:blip r:embed="rId6">
            <a:alphaModFix/>
          </a:blip>
          <a:srcRect/>
          <a:stretch/>
        </p:blipFill>
        <p:spPr>
          <a:xfrm>
            <a:off x="22662852" y="12546800"/>
            <a:ext cx="1155380" cy="821037"/>
          </a:xfrm>
          <a:prstGeom prst="rect">
            <a:avLst/>
          </a:prstGeom>
          <a:noFill/>
          <a:ln>
            <a:noFill/>
          </a:ln>
        </p:spPr>
      </p:pic>
      <p:pic>
        <p:nvPicPr>
          <p:cNvPr id="804" name="Google Shape;804;g74c24dceaf_6_1" descr="A picture containing drawing, clock, light&#10;&#10;Description automatically generated"/>
          <p:cNvPicPr preferRelativeResize="0"/>
          <p:nvPr/>
        </p:nvPicPr>
        <p:blipFill rotWithShape="1">
          <a:blip r:embed="rId7">
            <a:alphaModFix/>
          </a:blip>
          <a:srcRect/>
          <a:stretch/>
        </p:blipFill>
        <p:spPr>
          <a:xfrm>
            <a:off x="995490" y="887733"/>
            <a:ext cx="4379908" cy="1001423"/>
          </a:xfrm>
          <a:prstGeom prst="rect">
            <a:avLst/>
          </a:prstGeom>
          <a:noFill/>
          <a:ln>
            <a:noFill/>
          </a:ln>
        </p:spPr>
      </p:pic>
      <p:pic>
        <p:nvPicPr>
          <p:cNvPr id="805" name="Google Shape;805;g74c24dceaf_6_1" descr="A close up of a logo&#10;&#10;Description automatically generated"/>
          <p:cNvPicPr preferRelativeResize="0"/>
          <p:nvPr/>
        </p:nvPicPr>
        <p:blipFill rotWithShape="1">
          <a:blip r:embed="rId8">
            <a:alphaModFix/>
          </a:blip>
          <a:srcRect/>
          <a:stretch/>
        </p:blipFill>
        <p:spPr>
          <a:xfrm>
            <a:off x="21500805" y="204926"/>
            <a:ext cx="2691282" cy="2691282"/>
          </a:xfrm>
          <a:prstGeom prst="rect">
            <a:avLst/>
          </a:prstGeom>
          <a:noFill/>
          <a:ln>
            <a:noFill/>
          </a:ln>
        </p:spPr>
      </p:pic>
      <p:pic>
        <p:nvPicPr>
          <p:cNvPr id="806" name="Google Shape;806;g74c24dceaf_6_1"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807" name="Google Shape;807;g74c24dceaf_6_1"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74c24dceaf_3_93"/>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833" name="Google Shape;833;g74c24dceaf_3_93"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834" name="Google Shape;834;g74c24dceaf_3_93"/>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835" name="Google Shape;835;g74c24dceaf_3_93"/>
          <p:cNvSpPr txBox="1"/>
          <p:nvPr/>
        </p:nvSpPr>
        <p:spPr>
          <a:xfrm>
            <a:off x="4509433" y="4958641"/>
            <a:ext cx="17156700" cy="61172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b="1" dirty="0" err="1">
                <a:solidFill>
                  <a:srgbClr val="19B0D2"/>
                </a:solidFill>
                <a:latin typeface="Century Gothic"/>
                <a:ea typeface="Century Gothic"/>
                <a:cs typeface="Century Gothic"/>
                <a:sym typeface="Century Gothic"/>
              </a:rPr>
              <a:t>晉升紅寶石級總裁經銷商</a:t>
            </a:r>
            <a:r>
              <a:rPr lang="zh-TW" altLang="en-US" sz="4200" b="1" dirty="0">
                <a:solidFill>
                  <a:srgbClr val="19B0D2"/>
                </a:solidFill>
                <a:latin typeface="Century Gothic"/>
                <a:ea typeface="Century Gothic"/>
                <a:cs typeface="Century Gothic"/>
                <a:sym typeface="Century Gothic"/>
              </a:rPr>
              <a:t>，</a:t>
            </a:r>
            <a:r>
              <a:rPr lang="en-US" sz="4200" b="1" dirty="0" err="1">
                <a:solidFill>
                  <a:srgbClr val="19B0D2"/>
                </a:solidFill>
                <a:latin typeface="Century Gothic"/>
                <a:ea typeface="Century Gothic"/>
                <a:cs typeface="Century Gothic"/>
                <a:sym typeface="Century Gothic"/>
              </a:rPr>
              <a:t>您需要</a:t>
            </a:r>
            <a:r>
              <a:rPr lang="en-US" sz="4200" b="1" dirty="0">
                <a:solidFill>
                  <a:srgbClr val="19B0D2"/>
                </a:solidFill>
                <a:latin typeface="Century Gothic"/>
                <a:ea typeface="Century Gothic"/>
                <a:cs typeface="Century Gothic"/>
                <a:sym typeface="Century Gothic"/>
              </a:rPr>
              <a:t>: </a:t>
            </a:r>
            <a:endParaRPr sz="4200" dirty="0"/>
          </a:p>
          <a:p>
            <a:pPr marL="0" marR="0" lvl="1" indent="0" algn="l" rtl="0">
              <a:spcBef>
                <a:spcPts val="0"/>
              </a:spcBef>
              <a:spcAft>
                <a:spcPts val="0"/>
              </a:spcAft>
              <a:buNone/>
            </a:pPr>
            <a:endParaRPr sz="3500" b="1" i="0" u="none" strike="noStrike" cap="none" dirty="0">
              <a:solidFill>
                <a:srgbClr val="2F5496"/>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err="1">
                <a:solidFill>
                  <a:srgbClr val="7F7F7F"/>
                </a:solidFill>
                <a:latin typeface="Century Gothic"/>
                <a:ea typeface="Century Gothic"/>
                <a:cs typeface="Century Gothic"/>
                <a:sym typeface="Century Gothic"/>
              </a:rPr>
              <a:t>您必須具有藍寶石</a:t>
            </a:r>
            <a:r>
              <a:rPr lang="zh-TW" altLang="en-US" sz="3500" dirty="0">
                <a:solidFill>
                  <a:srgbClr val="7F7F7F"/>
                </a:solidFill>
                <a:latin typeface="Century Gothic"/>
                <a:ea typeface="Century Gothic"/>
                <a:cs typeface="Century Gothic"/>
                <a:sym typeface="Century Gothic"/>
              </a:rPr>
              <a:t>級</a:t>
            </a:r>
            <a:r>
              <a:rPr lang="en-US" sz="3500" dirty="0" err="1">
                <a:solidFill>
                  <a:srgbClr val="7F7F7F"/>
                </a:solidFill>
                <a:latin typeface="Century Gothic"/>
                <a:ea typeface="Century Gothic"/>
                <a:cs typeface="Century Gothic"/>
                <a:sym typeface="Century Gothic"/>
              </a:rPr>
              <a:t>經銷商資格，在任兩個直推團隊各產生至少一位藍寶石級經銷商</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且</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於上一個月份完成200 </a:t>
            </a:r>
            <a:r>
              <a:rPr lang="en-US" sz="3500" dirty="0" err="1">
                <a:solidFill>
                  <a:srgbClr val="7F7F7F"/>
                </a:solidFill>
                <a:latin typeface="Century Gothic"/>
                <a:ea typeface="Century Gothic"/>
                <a:cs typeface="Century Gothic"/>
                <a:sym typeface="Century Gothic"/>
              </a:rPr>
              <a:t>消費紅利</a:t>
            </a:r>
            <a:r>
              <a:rPr lang="en-US" sz="3500" dirty="0">
                <a:solidFill>
                  <a:srgbClr val="7F7F7F"/>
                </a:solidFill>
                <a:latin typeface="Century Gothic"/>
                <a:ea typeface="Century Gothic"/>
                <a:cs typeface="Century Gothic"/>
                <a:sym typeface="Century Gothic"/>
              </a:rPr>
              <a:t> (cycle)</a:t>
            </a:r>
            <a:endParaRPr dirty="0">
              <a:solidFill>
                <a:schemeClr val="dk1"/>
              </a:solidFill>
            </a:endParaRPr>
          </a:p>
          <a:p>
            <a:pPr marL="0" marR="0" lvl="1"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p:txBody>
      </p:sp>
      <p:sp>
        <p:nvSpPr>
          <p:cNvPr id="836" name="Google Shape;836;g74c24dceaf_3_93"/>
          <p:cNvSpPr/>
          <p:nvPr/>
        </p:nvSpPr>
        <p:spPr>
          <a:xfrm>
            <a:off x="1042986" y="12573923"/>
            <a:ext cx="4014300" cy="4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r>
              <a:rPr lang="en-US" sz="2000" i="1">
                <a:solidFill>
                  <a:srgbClr val="2F5496"/>
                </a:solidFill>
                <a:latin typeface="Century Gothic"/>
                <a:ea typeface="Century Gothic"/>
                <a:cs typeface="Century Gothic"/>
                <a:sym typeface="Century Gothic"/>
              </a:rPr>
              <a:t> </a:t>
            </a:r>
            <a:endParaRPr sz="2000" i="1">
              <a:solidFill>
                <a:srgbClr val="2F5496"/>
              </a:solidFill>
              <a:latin typeface="Century Gothic"/>
              <a:ea typeface="Century Gothic"/>
              <a:cs typeface="Century Gothic"/>
              <a:sym typeface="Century Gothic"/>
            </a:endParaRPr>
          </a:p>
        </p:txBody>
      </p:sp>
      <p:sp>
        <p:nvSpPr>
          <p:cNvPr id="837" name="Google Shape;837;g74c24dceaf_3_93"/>
          <p:cNvSpPr/>
          <p:nvPr/>
        </p:nvSpPr>
        <p:spPr>
          <a:xfrm>
            <a:off x="15479514" y="12295425"/>
            <a:ext cx="72078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p:txBody>
      </p:sp>
      <p:sp>
        <p:nvSpPr>
          <p:cNvPr id="838" name="Google Shape;838;g74c24dceaf_3_93"/>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839" name="Google Shape;839;g74c24dceaf_3_93"/>
          <p:cNvSpPr txBox="1"/>
          <p:nvPr/>
        </p:nvSpPr>
        <p:spPr>
          <a:xfrm>
            <a:off x="4892041" y="1247854"/>
            <a:ext cx="163014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lt1"/>
                </a:solidFill>
              </a:rPr>
              <a:t>累積個人團隊消費總積分達到</a:t>
            </a:r>
            <a:r>
              <a:rPr lang="en-US" sz="4000">
                <a:solidFill>
                  <a:schemeClr val="lt1"/>
                </a:solidFill>
                <a:latin typeface="Century Gothic"/>
                <a:ea typeface="Century Gothic"/>
                <a:cs typeface="Century Gothic"/>
                <a:sym typeface="Century Gothic"/>
              </a:rPr>
              <a:t> 75,000 PGV </a:t>
            </a:r>
            <a:endParaRPr/>
          </a:p>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可獲得 $10,000 </a:t>
            </a:r>
            <a:r>
              <a:rPr lang="en-US" sz="4000">
                <a:solidFill>
                  <a:schemeClr val="lt1"/>
                </a:solidFill>
              </a:rPr>
              <a:t>美元的獎勵</a:t>
            </a:r>
            <a:r>
              <a:rPr lang="en-US" sz="4000">
                <a:solidFill>
                  <a:schemeClr val="lt1"/>
                </a:solidFill>
                <a:latin typeface="Century Gothic"/>
                <a:ea typeface="Century Gothic"/>
                <a:cs typeface="Century Gothic"/>
                <a:sym typeface="Century Gothic"/>
              </a:rPr>
              <a:t>**</a:t>
            </a:r>
            <a:endParaRPr/>
          </a:p>
        </p:txBody>
      </p:sp>
      <p:sp>
        <p:nvSpPr>
          <p:cNvPr id="840" name="Google Shape;840;g74c24dceaf_3_93"/>
          <p:cNvSpPr txBox="1"/>
          <p:nvPr/>
        </p:nvSpPr>
        <p:spPr>
          <a:xfrm>
            <a:off x="4893169" y="26924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成功晉升為紅寶石級總裁經銷商級別</a:t>
            </a:r>
            <a:endParaRPr sz="6000">
              <a:solidFill>
                <a:schemeClr val="lt1"/>
              </a:solidFill>
              <a:latin typeface="Century Gothic"/>
              <a:ea typeface="Century Gothic"/>
              <a:cs typeface="Century Gothic"/>
              <a:sym typeface="Century Gothic"/>
            </a:endParaRPr>
          </a:p>
        </p:txBody>
      </p:sp>
      <p:pic>
        <p:nvPicPr>
          <p:cNvPr id="841" name="Google Shape;841;g74c24dceaf_3_93"/>
          <p:cNvPicPr preferRelativeResize="0"/>
          <p:nvPr/>
        </p:nvPicPr>
        <p:blipFill rotWithShape="1">
          <a:blip r:embed="rId4">
            <a:alphaModFix/>
          </a:blip>
          <a:srcRect/>
          <a:stretch/>
        </p:blipFill>
        <p:spPr>
          <a:xfrm>
            <a:off x="3626601" y="6277865"/>
            <a:ext cx="757112" cy="629746"/>
          </a:xfrm>
          <a:prstGeom prst="rect">
            <a:avLst/>
          </a:prstGeom>
          <a:noFill/>
          <a:ln>
            <a:noFill/>
          </a:ln>
        </p:spPr>
      </p:pic>
      <p:pic>
        <p:nvPicPr>
          <p:cNvPr id="842" name="Google Shape;842;g74c24dceaf_3_93"/>
          <p:cNvPicPr preferRelativeResize="0"/>
          <p:nvPr/>
        </p:nvPicPr>
        <p:blipFill rotWithShape="1">
          <a:blip r:embed="rId4">
            <a:alphaModFix/>
          </a:blip>
          <a:srcRect/>
          <a:stretch/>
        </p:blipFill>
        <p:spPr>
          <a:xfrm>
            <a:off x="3626601" y="8796148"/>
            <a:ext cx="757112" cy="629746"/>
          </a:xfrm>
          <a:prstGeom prst="rect">
            <a:avLst/>
          </a:prstGeom>
          <a:noFill/>
          <a:ln>
            <a:noFill/>
          </a:ln>
        </p:spPr>
      </p:pic>
      <p:pic>
        <p:nvPicPr>
          <p:cNvPr id="843" name="Google Shape;843;g74c24dceaf_3_93"/>
          <p:cNvPicPr preferRelativeResize="0"/>
          <p:nvPr/>
        </p:nvPicPr>
        <p:blipFill rotWithShape="1">
          <a:blip r:embed="rId5">
            <a:alphaModFix/>
          </a:blip>
          <a:srcRect/>
          <a:stretch/>
        </p:blipFill>
        <p:spPr>
          <a:xfrm>
            <a:off x="22662852" y="12546800"/>
            <a:ext cx="1155380" cy="821037"/>
          </a:xfrm>
          <a:prstGeom prst="rect">
            <a:avLst/>
          </a:prstGeom>
          <a:noFill/>
          <a:ln>
            <a:noFill/>
          </a:ln>
        </p:spPr>
      </p:pic>
      <p:pic>
        <p:nvPicPr>
          <p:cNvPr id="844" name="Google Shape;844;g74c24dceaf_3_93" descr="A picture containing drawing, clock, light&#10;&#10;Description automatically generated"/>
          <p:cNvPicPr preferRelativeResize="0"/>
          <p:nvPr/>
        </p:nvPicPr>
        <p:blipFill rotWithShape="1">
          <a:blip r:embed="rId6">
            <a:alphaModFix/>
          </a:blip>
          <a:srcRect/>
          <a:stretch/>
        </p:blipFill>
        <p:spPr>
          <a:xfrm>
            <a:off x="995490" y="887733"/>
            <a:ext cx="4379908" cy="1001423"/>
          </a:xfrm>
          <a:prstGeom prst="rect">
            <a:avLst/>
          </a:prstGeom>
          <a:noFill/>
          <a:ln>
            <a:noFill/>
          </a:ln>
        </p:spPr>
      </p:pic>
      <p:pic>
        <p:nvPicPr>
          <p:cNvPr id="845" name="Google Shape;845;g74c24dceaf_3_93" descr="A close up of a logo&#10;&#10;Description automatically generated"/>
          <p:cNvPicPr preferRelativeResize="0"/>
          <p:nvPr/>
        </p:nvPicPr>
        <p:blipFill rotWithShape="1">
          <a:blip r:embed="rId7">
            <a:alphaModFix/>
          </a:blip>
          <a:srcRect/>
          <a:stretch/>
        </p:blipFill>
        <p:spPr>
          <a:xfrm>
            <a:off x="21503302" y="208048"/>
            <a:ext cx="2688784" cy="2688784"/>
          </a:xfrm>
          <a:prstGeom prst="rect">
            <a:avLst/>
          </a:prstGeom>
          <a:noFill/>
          <a:ln>
            <a:noFill/>
          </a:ln>
        </p:spPr>
      </p:pic>
      <p:pic>
        <p:nvPicPr>
          <p:cNvPr id="846" name="Google Shape;846;g74c24dceaf_3_93" descr="A close up of a logo&#10;&#10;Description automatically generated"/>
          <p:cNvPicPr preferRelativeResize="0"/>
          <p:nvPr/>
        </p:nvPicPr>
        <p:blipFill rotWithShape="1">
          <a:blip r:embed="rId8">
            <a:alphaModFix/>
          </a:blip>
          <a:srcRect/>
          <a:stretch/>
        </p:blipFill>
        <p:spPr>
          <a:xfrm>
            <a:off x="-4545176" y="1314267"/>
            <a:ext cx="9463016" cy="4542247"/>
          </a:xfrm>
          <a:prstGeom prst="rect">
            <a:avLst/>
          </a:prstGeom>
          <a:noFill/>
          <a:ln>
            <a:noFill/>
          </a:ln>
        </p:spPr>
      </p:pic>
      <p:pic>
        <p:nvPicPr>
          <p:cNvPr id="847" name="Google Shape;847;g74c24dceaf_3_93" descr="A close up of a logo&#10;&#10;Description automatically generated"/>
          <p:cNvPicPr preferRelativeResize="0"/>
          <p:nvPr/>
        </p:nvPicPr>
        <p:blipFill rotWithShape="1">
          <a:blip r:embed="rId8">
            <a:alphaModFix/>
          </a:blip>
          <a:srcRect/>
          <a:stretch/>
        </p:blipFill>
        <p:spPr>
          <a:xfrm>
            <a:off x="7718239" y="11113034"/>
            <a:ext cx="9463016" cy="45422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74c24dceaf_3_73"/>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873" name="Google Shape;873;g74c24dceaf_3_73"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874" name="Google Shape;874;g74c24dceaf_3_73"/>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875" name="Google Shape;875;g74c24dceaf_3_73"/>
          <p:cNvSpPr/>
          <p:nvPr/>
        </p:nvSpPr>
        <p:spPr>
          <a:xfrm>
            <a:off x="1042986" y="12573923"/>
            <a:ext cx="4014300" cy="400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r>
              <a:rPr lang="en-US" sz="2000" i="1">
                <a:solidFill>
                  <a:srgbClr val="2F5496"/>
                </a:solidFill>
                <a:latin typeface="Century Gothic"/>
                <a:ea typeface="Century Gothic"/>
                <a:cs typeface="Century Gothic"/>
                <a:sym typeface="Century Gothic"/>
              </a:rPr>
              <a:t> </a:t>
            </a:r>
            <a:endParaRPr sz="2000" i="1">
              <a:solidFill>
                <a:srgbClr val="2F5496"/>
              </a:solidFill>
              <a:latin typeface="Century Gothic"/>
              <a:ea typeface="Century Gothic"/>
              <a:cs typeface="Century Gothic"/>
              <a:sym typeface="Century Gothic"/>
            </a:endParaRPr>
          </a:p>
        </p:txBody>
      </p:sp>
      <p:sp>
        <p:nvSpPr>
          <p:cNvPr id="876" name="Google Shape;876;g74c24dceaf_3_73"/>
          <p:cNvSpPr/>
          <p:nvPr/>
        </p:nvSpPr>
        <p:spPr>
          <a:xfrm>
            <a:off x="15535499" y="12295425"/>
            <a:ext cx="69057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2200">
              <a:solidFill>
                <a:srgbClr val="7F7F7F"/>
              </a:solidFill>
              <a:latin typeface="Century Gothic"/>
              <a:ea typeface="Century Gothic"/>
              <a:cs typeface="Century Gothic"/>
              <a:sym typeface="Century Gothic"/>
            </a:endParaRPr>
          </a:p>
        </p:txBody>
      </p:sp>
      <p:sp>
        <p:nvSpPr>
          <p:cNvPr id="877" name="Google Shape;877;g74c24dceaf_3_73"/>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878" name="Google Shape;878;g74c24dceaf_3_73"/>
          <p:cNvSpPr txBox="1"/>
          <p:nvPr/>
        </p:nvSpPr>
        <p:spPr>
          <a:xfrm>
            <a:off x="4892041" y="1247854"/>
            <a:ext cx="163014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dirty="0" err="1">
                <a:solidFill>
                  <a:schemeClr val="lt1"/>
                </a:solidFill>
              </a:rPr>
              <a:t>累積個人團隊消費總積分達到</a:t>
            </a:r>
            <a:r>
              <a:rPr lang="en-US" sz="4000" dirty="0">
                <a:solidFill>
                  <a:schemeClr val="lt1"/>
                </a:solidFill>
                <a:latin typeface="Century Gothic"/>
                <a:ea typeface="Century Gothic"/>
                <a:cs typeface="Century Gothic"/>
                <a:sym typeface="Century Gothic"/>
              </a:rPr>
              <a:t> 175,000 PGV </a:t>
            </a:r>
            <a:endParaRPr dirty="0"/>
          </a:p>
          <a:p>
            <a:pPr marL="0" marR="0" lvl="0" indent="0" algn="ctr" rtl="0">
              <a:spcBef>
                <a:spcPts val="0"/>
              </a:spcBef>
              <a:spcAft>
                <a:spcPts val="0"/>
              </a:spcAft>
              <a:buNone/>
            </a:pPr>
            <a:r>
              <a:rPr lang="en-US" sz="4000" dirty="0" err="1">
                <a:solidFill>
                  <a:schemeClr val="lt1"/>
                </a:solidFill>
                <a:latin typeface="Century Gothic"/>
                <a:ea typeface="Century Gothic"/>
                <a:cs typeface="Century Gothic"/>
                <a:sym typeface="Century Gothic"/>
              </a:rPr>
              <a:t>可獲得</a:t>
            </a:r>
            <a:r>
              <a:rPr lang="en-US" sz="4000" dirty="0">
                <a:solidFill>
                  <a:schemeClr val="lt1"/>
                </a:solidFill>
                <a:latin typeface="Century Gothic"/>
                <a:ea typeface="Century Gothic"/>
                <a:cs typeface="Century Gothic"/>
                <a:sym typeface="Century Gothic"/>
              </a:rPr>
              <a:t> $15,000 </a:t>
            </a:r>
            <a:r>
              <a:rPr lang="en-US" sz="4000" dirty="0" err="1">
                <a:solidFill>
                  <a:schemeClr val="lt1"/>
                </a:solidFill>
              </a:rPr>
              <a:t>美元的獎勵</a:t>
            </a:r>
            <a:r>
              <a:rPr lang="en-US" sz="4000" dirty="0">
                <a:solidFill>
                  <a:schemeClr val="lt1"/>
                </a:solidFill>
                <a:latin typeface="Century Gothic"/>
                <a:ea typeface="Century Gothic"/>
                <a:cs typeface="Century Gothic"/>
                <a:sym typeface="Century Gothic"/>
              </a:rPr>
              <a:t>**</a:t>
            </a:r>
            <a:endParaRPr dirty="0"/>
          </a:p>
        </p:txBody>
      </p:sp>
      <p:sp>
        <p:nvSpPr>
          <p:cNvPr id="879" name="Google Shape;879;g74c24dceaf_3_73"/>
          <p:cNvSpPr txBox="1"/>
          <p:nvPr/>
        </p:nvSpPr>
        <p:spPr>
          <a:xfrm>
            <a:off x="4893169" y="26924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成功晉升為綠寶石級總裁經銷商級別</a:t>
            </a:r>
            <a:endParaRPr sz="6000">
              <a:solidFill>
                <a:schemeClr val="lt1"/>
              </a:solidFill>
              <a:latin typeface="Century Gothic"/>
              <a:ea typeface="Century Gothic"/>
              <a:cs typeface="Century Gothic"/>
              <a:sym typeface="Century Gothic"/>
            </a:endParaRPr>
          </a:p>
        </p:txBody>
      </p:sp>
      <p:pic>
        <p:nvPicPr>
          <p:cNvPr id="880" name="Google Shape;880;g74c24dceaf_3_73"/>
          <p:cNvPicPr preferRelativeResize="0"/>
          <p:nvPr/>
        </p:nvPicPr>
        <p:blipFill rotWithShape="1">
          <a:blip r:embed="rId4">
            <a:alphaModFix/>
          </a:blip>
          <a:srcRect/>
          <a:stretch/>
        </p:blipFill>
        <p:spPr>
          <a:xfrm>
            <a:off x="4185304" y="6283048"/>
            <a:ext cx="757112" cy="629746"/>
          </a:xfrm>
          <a:prstGeom prst="rect">
            <a:avLst/>
          </a:prstGeom>
          <a:noFill/>
          <a:ln>
            <a:noFill/>
          </a:ln>
        </p:spPr>
      </p:pic>
      <p:pic>
        <p:nvPicPr>
          <p:cNvPr id="881" name="Google Shape;881;g74c24dceaf_3_73"/>
          <p:cNvPicPr preferRelativeResize="0"/>
          <p:nvPr/>
        </p:nvPicPr>
        <p:blipFill rotWithShape="1">
          <a:blip r:embed="rId4">
            <a:alphaModFix/>
          </a:blip>
          <a:srcRect/>
          <a:stretch/>
        </p:blipFill>
        <p:spPr>
          <a:xfrm>
            <a:off x="4209879" y="8961457"/>
            <a:ext cx="757112" cy="629746"/>
          </a:xfrm>
          <a:prstGeom prst="rect">
            <a:avLst/>
          </a:prstGeom>
          <a:noFill/>
          <a:ln>
            <a:noFill/>
          </a:ln>
        </p:spPr>
      </p:pic>
      <p:pic>
        <p:nvPicPr>
          <p:cNvPr id="882" name="Google Shape;882;g74c24dceaf_3_73"/>
          <p:cNvPicPr preferRelativeResize="0"/>
          <p:nvPr/>
        </p:nvPicPr>
        <p:blipFill rotWithShape="1">
          <a:blip r:embed="rId5">
            <a:alphaModFix/>
          </a:blip>
          <a:srcRect/>
          <a:stretch/>
        </p:blipFill>
        <p:spPr>
          <a:xfrm>
            <a:off x="22662852" y="12546800"/>
            <a:ext cx="1155380" cy="821037"/>
          </a:xfrm>
          <a:prstGeom prst="rect">
            <a:avLst/>
          </a:prstGeom>
          <a:noFill/>
          <a:ln>
            <a:noFill/>
          </a:ln>
        </p:spPr>
      </p:pic>
      <p:pic>
        <p:nvPicPr>
          <p:cNvPr id="883" name="Google Shape;883;g74c24dceaf_3_73" descr="A picture containing drawing, clock, light&#10;&#10;Description automatically generated"/>
          <p:cNvPicPr preferRelativeResize="0"/>
          <p:nvPr/>
        </p:nvPicPr>
        <p:blipFill rotWithShape="1">
          <a:blip r:embed="rId6">
            <a:alphaModFix/>
          </a:blip>
          <a:srcRect/>
          <a:stretch/>
        </p:blipFill>
        <p:spPr>
          <a:xfrm>
            <a:off x="995490" y="887733"/>
            <a:ext cx="4379908" cy="1001423"/>
          </a:xfrm>
          <a:prstGeom prst="rect">
            <a:avLst/>
          </a:prstGeom>
          <a:noFill/>
          <a:ln>
            <a:noFill/>
          </a:ln>
        </p:spPr>
      </p:pic>
      <p:pic>
        <p:nvPicPr>
          <p:cNvPr id="884" name="Google Shape;884;g74c24dceaf_3_73" descr="A picture containing umbrella&#10;&#10;Description automatically generated"/>
          <p:cNvPicPr preferRelativeResize="0"/>
          <p:nvPr/>
        </p:nvPicPr>
        <p:blipFill rotWithShape="1">
          <a:blip r:embed="rId7">
            <a:alphaModFix/>
          </a:blip>
          <a:srcRect/>
          <a:stretch/>
        </p:blipFill>
        <p:spPr>
          <a:xfrm>
            <a:off x="21503302" y="208048"/>
            <a:ext cx="2689059" cy="2689059"/>
          </a:xfrm>
          <a:prstGeom prst="rect">
            <a:avLst/>
          </a:prstGeom>
          <a:noFill/>
          <a:ln>
            <a:noFill/>
          </a:ln>
        </p:spPr>
      </p:pic>
      <p:pic>
        <p:nvPicPr>
          <p:cNvPr id="885" name="Google Shape;885;g74c24dceaf_3_73" descr="A close up of a logo&#10;&#10;Description automatically generated"/>
          <p:cNvPicPr preferRelativeResize="0"/>
          <p:nvPr/>
        </p:nvPicPr>
        <p:blipFill rotWithShape="1">
          <a:blip r:embed="rId8">
            <a:alphaModFix/>
          </a:blip>
          <a:srcRect/>
          <a:stretch/>
        </p:blipFill>
        <p:spPr>
          <a:xfrm>
            <a:off x="-4545176" y="1314267"/>
            <a:ext cx="9463016" cy="4542247"/>
          </a:xfrm>
          <a:prstGeom prst="rect">
            <a:avLst/>
          </a:prstGeom>
          <a:noFill/>
          <a:ln>
            <a:noFill/>
          </a:ln>
        </p:spPr>
      </p:pic>
      <p:pic>
        <p:nvPicPr>
          <p:cNvPr id="886" name="Google Shape;886;g74c24dceaf_3_73" descr="A close up of a logo&#10;&#10;Description automatically generated"/>
          <p:cNvPicPr preferRelativeResize="0"/>
          <p:nvPr/>
        </p:nvPicPr>
        <p:blipFill rotWithShape="1">
          <a:blip r:embed="rId8">
            <a:alphaModFix/>
          </a:blip>
          <a:srcRect/>
          <a:stretch/>
        </p:blipFill>
        <p:spPr>
          <a:xfrm>
            <a:off x="7718239" y="11113034"/>
            <a:ext cx="9463016" cy="4542247"/>
          </a:xfrm>
          <a:prstGeom prst="rect">
            <a:avLst/>
          </a:prstGeom>
          <a:noFill/>
          <a:ln>
            <a:noFill/>
          </a:ln>
        </p:spPr>
      </p:pic>
      <p:sp>
        <p:nvSpPr>
          <p:cNvPr id="887" name="Google Shape;887;g74c24dceaf_3_73"/>
          <p:cNvSpPr txBox="1"/>
          <p:nvPr/>
        </p:nvSpPr>
        <p:spPr>
          <a:xfrm>
            <a:off x="4967000" y="5099425"/>
            <a:ext cx="16842300" cy="4401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b="1" dirty="0" err="1">
                <a:solidFill>
                  <a:srgbClr val="19B0D2"/>
                </a:solidFill>
                <a:latin typeface="Century Gothic"/>
                <a:ea typeface="Century Gothic"/>
                <a:cs typeface="Century Gothic"/>
                <a:sym typeface="Century Gothic"/>
              </a:rPr>
              <a:t>晉升綠寶石級總裁經銷商</a:t>
            </a:r>
            <a:r>
              <a:rPr lang="zh-TW" altLang="en-US" sz="4200" b="1" dirty="0">
                <a:solidFill>
                  <a:srgbClr val="19B0D2"/>
                </a:solidFill>
                <a:latin typeface="Century Gothic"/>
                <a:ea typeface="Century Gothic"/>
                <a:cs typeface="Century Gothic"/>
                <a:sym typeface="Century Gothic"/>
              </a:rPr>
              <a:t>，</a:t>
            </a:r>
            <a:r>
              <a:rPr lang="en-US" sz="4200" b="1" dirty="0" err="1">
                <a:solidFill>
                  <a:srgbClr val="19B0D2"/>
                </a:solidFill>
                <a:latin typeface="Century Gothic"/>
                <a:ea typeface="Century Gothic"/>
                <a:cs typeface="Century Gothic"/>
                <a:sym typeface="Century Gothic"/>
              </a:rPr>
              <a:t>您需要</a:t>
            </a:r>
            <a:r>
              <a:rPr lang="en-US" sz="4200" b="1" dirty="0">
                <a:solidFill>
                  <a:srgbClr val="19B0D2"/>
                </a:solidFill>
                <a:latin typeface="Century Gothic"/>
                <a:ea typeface="Century Gothic"/>
                <a:cs typeface="Century Gothic"/>
                <a:sym typeface="Century Gothic"/>
              </a:rPr>
              <a:t>: </a:t>
            </a:r>
            <a:endParaRPr sz="4200" dirty="0"/>
          </a:p>
          <a:p>
            <a:pPr marL="0" marR="0" lvl="1" indent="0" algn="l" rtl="0">
              <a:spcBef>
                <a:spcPts val="0"/>
              </a:spcBef>
              <a:spcAft>
                <a:spcPts val="0"/>
              </a:spcAft>
              <a:buNone/>
            </a:pPr>
            <a:endParaRPr sz="3500" b="1" i="0" u="none" strike="noStrike" cap="none" dirty="0">
              <a:solidFill>
                <a:srgbClr val="2F5496"/>
              </a:solidFill>
              <a:latin typeface="Century Gothic"/>
              <a:ea typeface="Century Gothic"/>
              <a:cs typeface="Century Gothic"/>
              <a:sym typeface="Century Gothic"/>
            </a:endParaRPr>
          </a:p>
          <a:p>
            <a:pPr marL="0" marR="0" lvl="0" indent="0" algn="l" rtl="0">
              <a:spcBef>
                <a:spcPts val="0"/>
              </a:spcBef>
              <a:spcAft>
                <a:spcPts val="0"/>
              </a:spcAft>
              <a:buSzPts val="1100"/>
              <a:buNone/>
            </a:pPr>
            <a:r>
              <a:rPr lang="en-US" sz="3500" dirty="0" err="1">
                <a:solidFill>
                  <a:srgbClr val="7F7F7F"/>
                </a:solidFill>
                <a:latin typeface="Century Gothic"/>
                <a:ea typeface="Century Gothic"/>
                <a:cs typeface="Century Gothic"/>
                <a:sym typeface="Century Gothic"/>
              </a:rPr>
              <a:t>您必須具有藍寶石</a:t>
            </a:r>
            <a:r>
              <a:rPr lang="zh-TW" altLang="en-US" sz="3500" dirty="0">
                <a:solidFill>
                  <a:srgbClr val="7F7F7F"/>
                </a:solidFill>
                <a:latin typeface="Century Gothic"/>
                <a:ea typeface="Century Gothic"/>
                <a:cs typeface="Century Gothic"/>
                <a:sym typeface="Century Gothic"/>
              </a:rPr>
              <a:t>級</a:t>
            </a:r>
            <a:r>
              <a:rPr lang="en-US" sz="3500" dirty="0" err="1">
                <a:solidFill>
                  <a:srgbClr val="7F7F7F"/>
                </a:solidFill>
                <a:latin typeface="Century Gothic"/>
                <a:ea typeface="Century Gothic"/>
                <a:cs typeface="Century Gothic"/>
                <a:sym typeface="Century Gothic"/>
              </a:rPr>
              <a:t>經銷商資格，在任四個直推團隊各產生至少一位藍寶石級經銷商</a:t>
            </a: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且</a:t>
            </a:r>
            <a:r>
              <a:rPr lang="en-US" sz="3500" b="0" i="0" u="none" strike="noStrike" cap="none" dirty="0">
                <a:solidFill>
                  <a:srgbClr val="7F7F7F"/>
                </a:solidFill>
                <a:latin typeface="Century Gothic"/>
                <a:ea typeface="Century Gothic"/>
                <a:cs typeface="Century Gothic"/>
                <a:sym typeface="Century Gothic"/>
              </a:rPr>
              <a:t> </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lvl="1"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a:p>
            <a:pPr marL="0" lvl="1" indent="0" algn="l" rtl="0">
              <a:spcBef>
                <a:spcPts val="0"/>
              </a:spcBef>
              <a:spcAft>
                <a:spcPts val="0"/>
              </a:spcAft>
              <a:buClr>
                <a:schemeClr val="dk1"/>
              </a:buClr>
              <a:buFont typeface="Arial"/>
              <a:buNone/>
            </a:pPr>
            <a:r>
              <a:rPr lang="en-US" sz="3500" dirty="0">
                <a:solidFill>
                  <a:srgbClr val="7F7F7F"/>
                </a:solidFill>
                <a:latin typeface="Century Gothic"/>
                <a:ea typeface="Century Gothic"/>
                <a:cs typeface="Century Gothic"/>
                <a:sym typeface="Century Gothic"/>
              </a:rPr>
              <a:t>於上一個月份完成500 </a:t>
            </a:r>
            <a:r>
              <a:rPr lang="en-US" sz="3500" dirty="0" err="1">
                <a:solidFill>
                  <a:srgbClr val="7F7F7F"/>
                </a:solidFill>
                <a:latin typeface="Century Gothic"/>
                <a:ea typeface="Century Gothic"/>
                <a:cs typeface="Century Gothic"/>
                <a:sym typeface="Century Gothic"/>
              </a:rPr>
              <a:t>消費紅利</a:t>
            </a:r>
            <a:r>
              <a:rPr lang="en-US" sz="3500" dirty="0">
                <a:solidFill>
                  <a:srgbClr val="7F7F7F"/>
                </a:solidFill>
                <a:latin typeface="Century Gothic"/>
                <a:ea typeface="Century Gothic"/>
                <a:cs typeface="Century Gothic"/>
                <a:sym typeface="Century Gothic"/>
              </a:rPr>
              <a:t> (cycle)</a:t>
            </a:r>
            <a:endParaRPr sz="3500" dirty="0">
              <a:solidFill>
                <a:srgbClr val="7F7F7F"/>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74c24dceaf_3_51"/>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914" name="Google Shape;914;g74c24dceaf_3_51"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915" name="Google Shape;915;g74c24dceaf_3_51"/>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916" name="Google Shape;916;g74c24dceaf_3_51"/>
          <p:cNvSpPr txBox="1"/>
          <p:nvPr/>
        </p:nvSpPr>
        <p:spPr>
          <a:xfrm>
            <a:off x="5201924" y="4307100"/>
            <a:ext cx="16703009" cy="7094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200" b="1" dirty="0" err="1">
                <a:solidFill>
                  <a:srgbClr val="19B0D2"/>
                </a:solidFill>
                <a:latin typeface="Century Gothic"/>
                <a:ea typeface="Century Gothic"/>
                <a:cs typeface="Century Gothic"/>
                <a:sym typeface="Century Gothic"/>
              </a:rPr>
              <a:t>晉升鑽石級總裁經銷商</a:t>
            </a:r>
            <a:r>
              <a:rPr lang="zh-TW" altLang="en-US" sz="4200" b="1" dirty="0">
                <a:solidFill>
                  <a:srgbClr val="19B0D2"/>
                </a:solidFill>
                <a:latin typeface="Century Gothic"/>
                <a:ea typeface="Century Gothic"/>
                <a:cs typeface="Century Gothic"/>
                <a:sym typeface="Century Gothic"/>
              </a:rPr>
              <a:t>，</a:t>
            </a:r>
            <a:r>
              <a:rPr lang="en-US" sz="4200" b="1" dirty="0" err="1">
                <a:solidFill>
                  <a:srgbClr val="19B0D2"/>
                </a:solidFill>
                <a:latin typeface="Century Gothic"/>
                <a:ea typeface="Century Gothic"/>
                <a:cs typeface="Century Gothic"/>
                <a:sym typeface="Century Gothic"/>
              </a:rPr>
              <a:t>您需要</a:t>
            </a:r>
            <a:r>
              <a:rPr lang="en-US" sz="4200" b="1" dirty="0">
                <a:solidFill>
                  <a:srgbClr val="19B0D2"/>
                </a:solidFill>
                <a:latin typeface="Century Gothic"/>
                <a:ea typeface="Century Gothic"/>
                <a:cs typeface="Century Gothic"/>
                <a:sym typeface="Century Gothic"/>
              </a:rPr>
              <a:t>: </a:t>
            </a:r>
            <a:endParaRPr sz="4200" dirty="0"/>
          </a:p>
          <a:p>
            <a:pPr marL="0" marR="0" lvl="1" indent="0" algn="l" rtl="0">
              <a:spcBef>
                <a:spcPts val="0"/>
              </a:spcBef>
              <a:spcAft>
                <a:spcPts val="0"/>
              </a:spcAft>
              <a:buNone/>
            </a:pPr>
            <a:endParaRPr sz="3500" b="1" i="0" u="none" strike="noStrike" cap="none" dirty="0">
              <a:solidFill>
                <a:srgbClr val="2F5496"/>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err="1">
                <a:solidFill>
                  <a:srgbClr val="7F7F7F"/>
                </a:solidFill>
                <a:latin typeface="Century Gothic"/>
                <a:ea typeface="Century Gothic"/>
                <a:cs typeface="Century Gothic"/>
                <a:sym typeface="Century Gothic"/>
              </a:rPr>
              <a:t>您必須具有藍寶石</a:t>
            </a:r>
            <a:r>
              <a:rPr lang="zh-TW" altLang="en-US" sz="3500" dirty="0">
                <a:solidFill>
                  <a:srgbClr val="7F7F7F"/>
                </a:solidFill>
                <a:latin typeface="Century Gothic"/>
                <a:ea typeface="Century Gothic"/>
                <a:cs typeface="Century Gothic"/>
                <a:sym typeface="Century Gothic"/>
              </a:rPr>
              <a:t>級</a:t>
            </a:r>
            <a:r>
              <a:rPr lang="en-US" sz="3500" dirty="0" err="1">
                <a:solidFill>
                  <a:srgbClr val="7F7F7F"/>
                </a:solidFill>
                <a:latin typeface="Century Gothic"/>
                <a:ea typeface="Century Gothic"/>
                <a:cs typeface="Century Gothic"/>
                <a:sym typeface="Century Gothic"/>
              </a:rPr>
              <a:t>經銷商資格，在任六個直推團隊各產生至少一位藍寶石級經銷商</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zh-TW" altLang="en-US" sz="3500" b="0" i="0" u="none" strike="noStrike" cap="none" dirty="0">
                <a:solidFill>
                  <a:srgbClr val="7F7F7F"/>
                </a:solidFill>
                <a:latin typeface="Century Gothic"/>
                <a:ea typeface="Century Gothic"/>
                <a:cs typeface="Century Gothic"/>
                <a:sym typeface="Century Gothic"/>
              </a:rPr>
              <a:t>且</a:t>
            </a:r>
            <a:r>
              <a:rPr lang="en-US" sz="3500" b="0" i="0" u="none" strike="noStrike" cap="none" dirty="0">
                <a:solidFill>
                  <a:srgbClr val="7F7F7F"/>
                </a:solidFill>
                <a:latin typeface="Century Gothic"/>
                <a:ea typeface="Century Gothic"/>
                <a:cs typeface="Century Gothic"/>
                <a:sym typeface="Century Gothic"/>
              </a:rPr>
              <a:t> </a:t>
            </a:r>
            <a:endParaRPr dirty="0"/>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en-US" sz="3500" dirty="0">
                <a:solidFill>
                  <a:srgbClr val="7F7F7F"/>
                </a:solidFill>
                <a:latin typeface="Century Gothic"/>
                <a:ea typeface="Century Gothic"/>
                <a:cs typeface="Century Gothic"/>
                <a:sym typeface="Century Gothic"/>
              </a:rPr>
              <a:t>於上一個月份完成1,000 </a:t>
            </a:r>
            <a:r>
              <a:rPr lang="en-US" sz="3500" dirty="0" err="1">
                <a:solidFill>
                  <a:srgbClr val="7F7F7F"/>
                </a:solidFill>
                <a:latin typeface="Century Gothic"/>
                <a:ea typeface="Century Gothic"/>
                <a:cs typeface="Century Gothic"/>
                <a:sym typeface="Century Gothic"/>
              </a:rPr>
              <a:t>消費紅利</a:t>
            </a:r>
            <a:r>
              <a:rPr lang="en-US" sz="3500" dirty="0">
                <a:solidFill>
                  <a:srgbClr val="7F7F7F"/>
                </a:solidFill>
                <a:latin typeface="Century Gothic"/>
                <a:ea typeface="Century Gothic"/>
                <a:cs typeface="Century Gothic"/>
                <a:sym typeface="Century Gothic"/>
              </a:rPr>
              <a:t> (cycle)</a:t>
            </a: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r>
              <a:rPr lang="zh-TW" altLang="en-US" sz="3500" b="0" i="0" u="none" strike="noStrike" cap="none" dirty="0">
                <a:solidFill>
                  <a:srgbClr val="7F7F7F"/>
                </a:solidFill>
                <a:latin typeface="Century Gothic"/>
                <a:ea typeface="Century Gothic"/>
                <a:cs typeface="Century Gothic"/>
                <a:sym typeface="Century Gothic"/>
              </a:rPr>
              <a:t>及</a:t>
            </a:r>
            <a:r>
              <a:rPr lang="en-US" sz="3500" b="0" i="0" u="none" strike="noStrike" cap="none" dirty="0">
                <a:solidFill>
                  <a:srgbClr val="7F7F7F"/>
                </a:solidFill>
                <a:latin typeface="Century Gothic"/>
                <a:ea typeface="Century Gothic"/>
                <a:cs typeface="Century Gothic"/>
                <a:sym typeface="Century Gothic"/>
              </a:rPr>
              <a:t> </a:t>
            </a:r>
            <a:endParaRPr dirty="0"/>
          </a:p>
          <a:p>
            <a:pPr marL="0" lvl="1" indent="0" algn="l" rtl="0">
              <a:spcBef>
                <a:spcPts val="0"/>
              </a:spcBef>
              <a:spcAft>
                <a:spcPts val="0"/>
              </a:spcAft>
              <a:buClr>
                <a:schemeClr val="dk1"/>
              </a:buClr>
              <a:buFont typeface="Arial"/>
              <a:buNone/>
            </a:pPr>
            <a:endParaRPr sz="3500" dirty="0">
              <a:solidFill>
                <a:srgbClr val="7F7F7F"/>
              </a:solidFill>
              <a:latin typeface="Century Gothic"/>
              <a:ea typeface="Century Gothic"/>
              <a:cs typeface="Century Gothic"/>
              <a:sym typeface="Century Gothic"/>
            </a:endParaRPr>
          </a:p>
          <a:p>
            <a:pPr marL="0" lvl="1" indent="0" algn="l" rtl="0">
              <a:spcBef>
                <a:spcPts val="0"/>
              </a:spcBef>
              <a:spcAft>
                <a:spcPts val="0"/>
              </a:spcAft>
              <a:buClr>
                <a:schemeClr val="dk1"/>
              </a:buClr>
              <a:buFont typeface="Arial"/>
              <a:buNone/>
            </a:pPr>
            <a:r>
              <a:rPr lang="en-US" sz="3500" dirty="0">
                <a:solidFill>
                  <a:srgbClr val="7F7F7F"/>
                </a:solidFill>
                <a:latin typeface="Century Gothic"/>
                <a:ea typeface="Century Gothic"/>
                <a:cs typeface="Century Gothic"/>
                <a:sym typeface="Century Gothic"/>
              </a:rPr>
              <a:t>於當月份完成1,000 </a:t>
            </a:r>
            <a:r>
              <a:rPr lang="en-US" sz="3500" dirty="0" err="1">
                <a:solidFill>
                  <a:srgbClr val="7F7F7F"/>
                </a:solidFill>
                <a:latin typeface="Century Gothic"/>
                <a:ea typeface="Century Gothic"/>
                <a:cs typeface="Century Gothic"/>
                <a:sym typeface="Century Gothic"/>
              </a:rPr>
              <a:t>消費紅利</a:t>
            </a:r>
            <a:r>
              <a:rPr lang="en-US" sz="3500" dirty="0">
                <a:solidFill>
                  <a:srgbClr val="7F7F7F"/>
                </a:solidFill>
                <a:latin typeface="Century Gothic"/>
                <a:ea typeface="Century Gothic"/>
                <a:cs typeface="Century Gothic"/>
                <a:sym typeface="Century Gothic"/>
              </a:rPr>
              <a:t> (cycle)</a:t>
            </a:r>
            <a:endParaRPr sz="3500" dirty="0">
              <a:solidFill>
                <a:srgbClr val="7F7F7F"/>
              </a:solidFill>
              <a:latin typeface="Century Gothic"/>
              <a:ea typeface="Century Gothic"/>
              <a:cs typeface="Century Gothic"/>
              <a:sym typeface="Century Gothic"/>
            </a:endParaRPr>
          </a:p>
          <a:p>
            <a:pPr marL="0" marR="0" lvl="1" indent="0" algn="l" rtl="0">
              <a:spcBef>
                <a:spcPts val="0"/>
              </a:spcBef>
              <a:spcAft>
                <a:spcPts val="0"/>
              </a:spcAft>
              <a:buNone/>
            </a:pPr>
            <a:endParaRPr sz="3500" b="0" i="0" u="none" strike="noStrike" cap="none" dirty="0">
              <a:solidFill>
                <a:srgbClr val="7F7F7F"/>
              </a:solidFill>
              <a:latin typeface="Century Gothic"/>
              <a:ea typeface="Century Gothic"/>
              <a:cs typeface="Century Gothic"/>
              <a:sym typeface="Century Gothic"/>
            </a:endParaRPr>
          </a:p>
        </p:txBody>
      </p:sp>
      <p:sp>
        <p:nvSpPr>
          <p:cNvPr id="917" name="Google Shape;917;g74c24dceaf_3_51"/>
          <p:cNvSpPr/>
          <p:nvPr/>
        </p:nvSpPr>
        <p:spPr>
          <a:xfrm>
            <a:off x="1042986" y="12573923"/>
            <a:ext cx="40143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2F5496"/>
                </a:solidFill>
                <a:latin typeface="Century Gothic"/>
                <a:ea typeface="Century Gothic"/>
                <a:cs typeface="Century Gothic"/>
                <a:sym typeface="Century Gothic"/>
              </a:rPr>
              <a:t>**</a:t>
            </a:r>
            <a:r>
              <a:rPr lang="en-US" sz="2000" i="1">
                <a:solidFill>
                  <a:srgbClr val="2F5496"/>
                </a:solidFill>
              </a:rPr>
              <a:t>可能適用於50% 獎金規則</a:t>
            </a:r>
            <a:r>
              <a:rPr lang="en-US" sz="2000" i="1">
                <a:solidFill>
                  <a:srgbClr val="2F5496"/>
                </a:solidFill>
                <a:latin typeface="Century Gothic"/>
                <a:ea typeface="Century Gothic"/>
                <a:cs typeface="Century Gothic"/>
                <a:sym typeface="Century Gothic"/>
              </a:rPr>
              <a:t> </a:t>
            </a:r>
            <a:endParaRPr/>
          </a:p>
        </p:txBody>
      </p:sp>
      <p:sp>
        <p:nvSpPr>
          <p:cNvPr id="918" name="Google Shape;918;g74c24dceaf_3_51"/>
          <p:cNvSpPr/>
          <p:nvPr/>
        </p:nvSpPr>
        <p:spPr>
          <a:xfrm>
            <a:off x="15703449" y="12295425"/>
            <a:ext cx="7080600" cy="769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2200">
                <a:solidFill>
                  <a:srgbClr val="7F7F7F"/>
                </a:solidFill>
                <a:latin typeface="Century Gothic"/>
                <a:ea typeface="Century Gothic"/>
                <a:cs typeface="Century Gothic"/>
                <a:sym typeface="Century Gothic"/>
              </a:rPr>
              <a:t>*加拿大會籍與印度會籍經銷商，請參考財務獎勵計劃</a:t>
            </a:r>
            <a:endParaRPr sz="2200">
              <a:solidFill>
                <a:srgbClr val="7F7F7F"/>
              </a:solidFill>
              <a:latin typeface="Century Gothic"/>
              <a:ea typeface="Century Gothic"/>
              <a:cs typeface="Century Gothic"/>
              <a:sym typeface="Century Gothic"/>
            </a:endParaRPr>
          </a:p>
        </p:txBody>
      </p:sp>
      <p:sp>
        <p:nvSpPr>
          <p:cNvPr id="919" name="Google Shape;919;g74c24dceaf_3_51"/>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920" name="Google Shape;920;g74c24dceaf_3_51"/>
          <p:cNvSpPr txBox="1"/>
          <p:nvPr/>
        </p:nvSpPr>
        <p:spPr>
          <a:xfrm>
            <a:off x="4892041" y="1247854"/>
            <a:ext cx="163014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a:solidFill>
                  <a:schemeClr val="lt1"/>
                </a:solidFill>
              </a:rPr>
              <a:t>累積個人團隊消費總積分達到</a:t>
            </a:r>
            <a:r>
              <a:rPr lang="en-US" sz="4000">
                <a:solidFill>
                  <a:schemeClr val="lt1"/>
                </a:solidFill>
                <a:latin typeface="Century Gothic"/>
                <a:ea typeface="Century Gothic"/>
                <a:cs typeface="Century Gothic"/>
                <a:sym typeface="Century Gothic"/>
              </a:rPr>
              <a:t> 350,000 PGV </a:t>
            </a:r>
            <a:endParaRPr/>
          </a:p>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可獲得 $20,000 </a:t>
            </a:r>
            <a:r>
              <a:rPr lang="en-US" sz="4000">
                <a:solidFill>
                  <a:schemeClr val="lt1"/>
                </a:solidFill>
              </a:rPr>
              <a:t>美元的獎勵</a:t>
            </a:r>
            <a:r>
              <a:rPr lang="en-US" sz="4000">
                <a:solidFill>
                  <a:schemeClr val="lt1"/>
                </a:solidFill>
                <a:latin typeface="Century Gothic"/>
                <a:ea typeface="Century Gothic"/>
                <a:cs typeface="Century Gothic"/>
                <a:sym typeface="Century Gothic"/>
              </a:rPr>
              <a:t>**</a:t>
            </a:r>
            <a:endParaRPr/>
          </a:p>
        </p:txBody>
      </p:sp>
      <p:sp>
        <p:nvSpPr>
          <p:cNvPr id="921" name="Google Shape;921;g74c24dceaf_3_51"/>
          <p:cNvSpPr txBox="1"/>
          <p:nvPr/>
        </p:nvSpPr>
        <p:spPr>
          <a:xfrm>
            <a:off x="4893169" y="26924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成功晉升為鑽石級總裁經銷商級別</a:t>
            </a:r>
            <a:endParaRPr sz="6000">
              <a:solidFill>
                <a:schemeClr val="lt1"/>
              </a:solidFill>
              <a:latin typeface="Century Gothic"/>
              <a:ea typeface="Century Gothic"/>
              <a:cs typeface="Century Gothic"/>
              <a:sym typeface="Century Gothic"/>
            </a:endParaRPr>
          </a:p>
        </p:txBody>
      </p:sp>
      <p:pic>
        <p:nvPicPr>
          <p:cNvPr id="922" name="Google Shape;922;g74c24dceaf_3_51"/>
          <p:cNvPicPr preferRelativeResize="0"/>
          <p:nvPr/>
        </p:nvPicPr>
        <p:blipFill rotWithShape="1">
          <a:blip r:embed="rId4">
            <a:alphaModFix/>
          </a:blip>
          <a:srcRect/>
          <a:stretch/>
        </p:blipFill>
        <p:spPr>
          <a:xfrm>
            <a:off x="4352665" y="5512176"/>
            <a:ext cx="757112" cy="629746"/>
          </a:xfrm>
          <a:prstGeom prst="rect">
            <a:avLst/>
          </a:prstGeom>
          <a:noFill/>
          <a:ln>
            <a:noFill/>
          </a:ln>
        </p:spPr>
      </p:pic>
      <p:pic>
        <p:nvPicPr>
          <p:cNvPr id="923" name="Google Shape;923;g74c24dceaf_3_51"/>
          <p:cNvPicPr preferRelativeResize="0"/>
          <p:nvPr/>
        </p:nvPicPr>
        <p:blipFill rotWithShape="1">
          <a:blip r:embed="rId4">
            <a:alphaModFix/>
          </a:blip>
          <a:srcRect/>
          <a:stretch/>
        </p:blipFill>
        <p:spPr>
          <a:xfrm>
            <a:off x="4352665" y="8161566"/>
            <a:ext cx="757112" cy="629746"/>
          </a:xfrm>
          <a:prstGeom prst="rect">
            <a:avLst/>
          </a:prstGeom>
          <a:noFill/>
          <a:ln>
            <a:noFill/>
          </a:ln>
        </p:spPr>
      </p:pic>
      <p:pic>
        <p:nvPicPr>
          <p:cNvPr id="924" name="Google Shape;924;g74c24dceaf_3_51"/>
          <p:cNvPicPr preferRelativeResize="0"/>
          <p:nvPr/>
        </p:nvPicPr>
        <p:blipFill rotWithShape="1">
          <a:blip r:embed="rId5">
            <a:alphaModFix/>
          </a:blip>
          <a:srcRect/>
          <a:stretch/>
        </p:blipFill>
        <p:spPr>
          <a:xfrm>
            <a:off x="22662852" y="12546800"/>
            <a:ext cx="1155380" cy="821037"/>
          </a:xfrm>
          <a:prstGeom prst="rect">
            <a:avLst/>
          </a:prstGeom>
          <a:noFill/>
          <a:ln>
            <a:noFill/>
          </a:ln>
        </p:spPr>
      </p:pic>
      <p:pic>
        <p:nvPicPr>
          <p:cNvPr id="925" name="Google Shape;925;g74c24dceaf_3_51"/>
          <p:cNvPicPr preferRelativeResize="0"/>
          <p:nvPr/>
        </p:nvPicPr>
        <p:blipFill rotWithShape="1">
          <a:blip r:embed="rId4">
            <a:alphaModFix/>
          </a:blip>
          <a:srcRect/>
          <a:stretch/>
        </p:blipFill>
        <p:spPr>
          <a:xfrm>
            <a:off x="4352665" y="10341173"/>
            <a:ext cx="757112" cy="629746"/>
          </a:xfrm>
          <a:prstGeom prst="rect">
            <a:avLst/>
          </a:prstGeom>
          <a:noFill/>
          <a:ln>
            <a:noFill/>
          </a:ln>
        </p:spPr>
      </p:pic>
      <p:pic>
        <p:nvPicPr>
          <p:cNvPr id="926" name="Google Shape;926;g74c24dceaf_3_51" descr="A picture containing drawing, clock, light&#10;&#10;Description automatically generated"/>
          <p:cNvPicPr preferRelativeResize="0"/>
          <p:nvPr/>
        </p:nvPicPr>
        <p:blipFill rotWithShape="1">
          <a:blip r:embed="rId6">
            <a:alphaModFix/>
          </a:blip>
          <a:srcRect/>
          <a:stretch/>
        </p:blipFill>
        <p:spPr>
          <a:xfrm>
            <a:off x="995490" y="887733"/>
            <a:ext cx="4379908" cy="1001423"/>
          </a:xfrm>
          <a:prstGeom prst="rect">
            <a:avLst/>
          </a:prstGeom>
          <a:noFill/>
          <a:ln>
            <a:noFill/>
          </a:ln>
        </p:spPr>
      </p:pic>
      <p:pic>
        <p:nvPicPr>
          <p:cNvPr id="927" name="Google Shape;927;g74c24dceaf_3_51" descr="A close up of a logo&#10;&#10;Description automatically generated"/>
          <p:cNvPicPr preferRelativeResize="0"/>
          <p:nvPr/>
        </p:nvPicPr>
        <p:blipFill rotWithShape="1">
          <a:blip r:embed="rId7">
            <a:alphaModFix/>
          </a:blip>
          <a:srcRect/>
          <a:stretch/>
        </p:blipFill>
        <p:spPr>
          <a:xfrm>
            <a:off x="21904934" y="716186"/>
            <a:ext cx="1895711" cy="1592788"/>
          </a:xfrm>
          <a:prstGeom prst="rect">
            <a:avLst/>
          </a:prstGeom>
          <a:noFill/>
          <a:ln>
            <a:noFill/>
          </a:ln>
        </p:spPr>
      </p:pic>
      <p:pic>
        <p:nvPicPr>
          <p:cNvPr id="928" name="Google Shape;928;g74c24dceaf_3_51" descr="A close up of a logo&#10;&#10;Description automatically generated"/>
          <p:cNvPicPr preferRelativeResize="0"/>
          <p:nvPr/>
        </p:nvPicPr>
        <p:blipFill rotWithShape="1">
          <a:blip r:embed="rId8">
            <a:alphaModFix/>
          </a:blip>
          <a:srcRect/>
          <a:stretch/>
        </p:blipFill>
        <p:spPr>
          <a:xfrm>
            <a:off x="-4545176" y="1314267"/>
            <a:ext cx="9463016" cy="4542247"/>
          </a:xfrm>
          <a:prstGeom prst="rect">
            <a:avLst/>
          </a:prstGeom>
          <a:noFill/>
          <a:ln>
            <a:noFill/>
          </a:ln>
        </p:spPr>
      </p:pic>
      <p:pic>
        <p:nvPicPr>
          <p:cNvPr id="929" name="Google Shape;929;g74c24dceaf_3_51" descr="A close up of a logo&#10;&#10;Description automatically generated"/>
          <p:cNvPicPr preferRelativeResize="0"/>
          <p:nvPr/>
        </p:nvPicPr>
        <p:blipFill rotWithShape="1">
          <a:blip r:embed="rId8">
            <a:alphaModFix/>
          </a:blip>
          <a:srcRect/>
          <a:stretch/>
        </p:blipFill>
        <p:spPr>
          <a:xfrm>
            <a:off x="7718239" y="11113034"/>
            <a:ext cx="9463016" cy="45422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g74c24dceaf_3_29"/>
          <p:cNvSpPr/>
          <p:nvPr/>
        </p:nvSpPr>
        <p:spPr>
          <a:xfrm>
            <a:off x="1587" y="0"/>
            <a:ext cx="212259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950" name="Google Shape;950;g74c24dceaf_3_29"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951" name="Google Shape;951;g74c24dceaf_3_29"/>
          <p:cNvSpPr txBox="1"/>
          <p:nvPr/>
        </p:nvSpPr>
        <p:spPr>
          <a:xfrm>
            <a:off x="4892041" y="1497054"/>
            <a:ext cx="163014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000">
              <a:solidFill>
                <a:schemeClr val="lt1"/>
              </a:solidFill>
              <a:latin typeface="Century Gothic"/>
              <a:ea typeface="Century Gothic"/>
              <a:cs typeface="Century Gothic"/>
              <a:sym typeface="Century Gothic"/>
            </a:endParaRPr>
          </a:p>
        </p:txBody>
      </p:sp>
      <p:sp>
        <p:nvSpPr>
          <p:cNvPr id="952" name="Google Shape;952;g74c24dceaf_3_29"/>
          <p:cNvSpPr txBox="1"/>
          <p:nvPr/>
        </p:nvSpPr>
        <p:spPr>
          <a:xfrm>
            <a:off x="4780882" y="900898"/>
            <a:ext cx="16279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lt1"/>
                </a:solidFill>
                <a:latin typeface="Century Gothic"/>
                <a:ea typeface="Century Gothic"/>
                <a:cs typeface="Century Gothic"/>
                <a:sym typeface="Century Gothic"/>
              </a:rPr>
              <a:t>重要說明</a:t>
            </a:r>
            <a:endParaRPr sz="6000">
              <a:solidFill>
                <a:schemeClr val="lt1"/>
              </a:solidFill>
              <a:latin typeface="Century Gothic"/>
              <a:ea typeface="Century Gothic"/>
              <a:cs typeface="Century Gothic"/>
              <a:sym typeface="Century Gothic"/>
            </a:endParaRPr>
          </a:p>
        </p:txBody>
      </p:sp>
      <p:pic>
        <p:nvPicPr>
          <p:cNvPr id="953" name="Google Shape;953;g74c24dceaf_3_29" descr="A picture containing drawing, clock, light&#10;&#10;Description automatically generated"/>
          <p:cNvPicPr preferRelativeResize="0"/>
          <p:nvPr/>
        </p:nvPicPr>
        <p:blipFill rotWithShape="1">
          <a:blip r:embed="rId4">
            <a:alphaModFix/>
          </a:blip>
          <a:srcRect/>
          <a:stretch/>
        </p:blipFill>
        <p:spPr>
          <a:xfrm>
            <a:off x="995490" y="887733"/>
            <a:ext cx="4379908" cy="1001423"/>
          </a:xfrm>
          <a:prstGeom prst="rect">
            <a:avLst/>
          </a:prstGeom>
          <a:noFill/>
          <a:ln>
            <a:noFill/>
          </a:ln>
        </p:spPr>
      </p:pic>
      <p:sp>
        <p:nvSpPr>
          <p:cNvPr id="954" name="Google Shape;954;g74c24dceaf_3_29"/>
          <p:cNvSpPr txBox="1"/>
          <p:nvPr/>
        </p:nvSpPr>
        <p:spPr>
          <a:xfrm>
            <a:off x="1599200" y="3313152"/>
            <a:ext cx="22036200" cy="9541200"/>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Clr>
                <a:srgbClr val="7F7F7F"/>
              </a:buClr>
              <a:buSzPts val="2800"/>
              <a:buChar char="•"/>
            </a:pPr>
            <a:r>
              <a:rPr lang="en-US" sz="2800" dirty="0" err="1">
                <a:solidFill>
                  <a:srgbClr val="7F7F7F"/>
                </a:solidFill>
                <a:latin typeface="Century Gothic"/>
                <a:ea typeface="Century Gothic"/>
                <a:cs typeface="Century Gothic"/>
                <a:sym typeface="Century Gothic"/>
              </a:rPr>
              <a:t>經銷商必須為活躍狀態且無涉及任何違規爭議案件，方具備參與本獎勵計劃之資格</a:t>
            </a:r>
            <a:r>
              <a:rPr lang="en-US" sz="2800" dirty="0">
                <a:solidFill>
                  <a:srgbClr val="7F7F7F"/>
                </a:solidFill>
                <a:latin typeface="Century Gothic"/>
                <a:ea typeface="Century Gothic"/>
                <a:cs typeface="Century Gothic"/>
                <a:sym typeface="Century Gothic"/>
              </a:rPr>
              <a:t>。</a:t>
            </a:r>
            <a:endParaRPr sz="2800" dirty="0">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rgbClr val="7F7F7F"/>
              </a:solidFill>
              <a:latin typeface="Century Gothic"/>
              <a:ea typeface="Century Gothic"/>
              <a:cs typeface="Century Gothic"/>
              <a:sym typeface="Century Gothic"/>
            </a:endParaRPr>
          </a:p>
          <a:p>
            <a:pPr marL="342865" marR="0" lvl="0" indent="-342865" algn="l" rtl="0">
              <a:spcBef>
                <a:spcPts val="0"/>
              </a:spcBef>
              <a:spcAft>
                <a:spcPts val="0"/>
              </a:spcAft>
              <a:buClr>
                <a:srgbClr val="7F7F7F"/>
              </a:buClr>
              <a:buSzPts val="2800"/>
              <a:buFont typeface="Arial"/>
              <a:buChar char="•"/>
            </a:pPr>
            <a:r>
              <a:rPr lang="en-US" sz="2800" dirty="0">
                <a:solidFill>
                  <a:srgbClr val="7F7F7F"/>
                </a:solidFill>
                <a:latin typeface="Century Gothic"/>
                <a:ea typeface="Century Gothic"/>
                <a:cs typeface="Century Gothic"/>
                <a:sym typeface="Century Gothic"/>
              </a:rPr>
              <a:t>活動起始級別為美東時間2020年4月30日晚上 11:59 PM </a:t>
            </a:r>
            <a:r>
              <a:rPr lang="en-US" sz="2800" dirty="0" err="1">
                <a:solidFill>
                  <a:srgbClr val="7F7F7F"/>
                </a:solidFill>
                <a:latin typeface="Century Gothic"/>
                <a:ea typeface="Century Gothic"/>
                <a:cs typeface="Century Gothic"/>
                <a:sym typeface="Century Gothic"/>
              </a:rPr>
              <a:t>當下的獎金支付級別</a:t>
            </a:r>
            <a:r>
              <a:rPr lang="zh-TW" altLang="en-US" sz="2800" dirty="0">
                <a:solidFill>
                  <a:srgbClr val="7F7F7F"/>
                </a:solidFill>
                <a:latin typeface="Century Gothic"/>
                <a:ea typeface="Century Gothic"/>
                <a:cs typeface="Century Gothic"/>
                <a:sym typeface="Century Gothic"/>
              </a:rPr>
              <a:t>。</a:t>
            </a:r>
            <a:endParaRPr sz="2800" dirty="0">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endParaRPr sz="2800" dirty="0">
              <a:solidFill>
                <a:srgbClr val="7F7F7F"/>
              </a:solidFill>
              <a:latin typeface="Century Gothic"/>
              <a:ea typeface="Century Gothic"/>
              <a:cs typeface="Century Gothic"/>
              <a:sym typeface="Century Gothic"/>
            </a:endParaRPr>
          </a:p>
          <a:p>
            <a:pPr marL="457154" marR="0" lvl="0" indent="-457154" algn="l" rtl="0">
              <a:spcBef>
                <a:spcPts val="0"/>
              </a:spcBef>
              <a:spcAft>
                <a:spcPts val="0"/>
              </a:spcAft>
              <a:buClr>
                <a:srgbClr val="19B0D2"/>
              </a:buClr>
              <a:buSzPts val="2800"/>
              <a:buFont typeface="Calibri"/>
              <a:buAutoNum type="arabicPeriod"/>
            </a:pPr>
            <a:r>
              <a:rPr lang="en-US" sz="2800" b="1" dirty="0" err="1">
                <a:solidFill>
                  <a:srgbClr val="19B0D2"/>
                </a:solidFill>
                <a:latin typeface="Century Gothic"/>
                <a:ea typeface="Century Gothic"/>
                <a:cs typeface="Century Gothic"/>
                <a:sym typeface="Century Gothic"/>
              </a:rPr>
              <a:t>什麼是個人團隊消費積分</a:t>
            </a:r>
            <a:r>
              <a:rPr lang="en-US" sz="2800" b="1" dirty="0">
                <a:solidFill>
                  <a:srgbClr val="19B0D2"/>
                </a:solidFill>
                <a:latin typeface="Century Gothic"/>
                <a:ea typeface="Century Gothic"/>
                <a:cs typeface="Century Gothic"/>
                <a:sym typeface="Century Gothic"/>
              </a:rPr>
              <a:t> ? </a:t>
            </a:r>
            <a:r>
              <a:rPr lang="en-US" sz="2800" dirty="0">
                <a:solidFill>
                  <a:srgbClr val="7F7F7F"/>
                </a:solidFill>
                <a:latin typeface="Century Gothic"/>
                <a:ea typeface="Century Gothic"/>
                <a:cs typeface="Century Gothic"/>
                <a:sym typeface="Century Gothic"/>
              </a:rPr>
              <a:t> </a:t>
            </a:r>
            <a:endParaRPr sz="2800" dirty="0">
              <a:solidFill>
                <a:srgbClr val="7F7F7F"/>
              </a:solidFill>
              <a:latin typeface="Century Gothic"/>
              <a:ea typeface="Century Gothic"/>
              <a:cs typeface="Century Gothic"/>
              <a:sym typeface="Century Gothic"/>
            </a:endParaRPr>
          </a:p>
          <a:p>
            <a:pPr marL="1257220" marR="0" lvl="1" indent="-342865" algn="l" rtl="0">
              <a:spcBef>
                <a:spcPts val="0"/>
              </a:spcBef>
              <a:spcAft>
                <a:spcPts val="0"/>
              </a:spcAft>
              <a:buClr>
                <a:srgbClr val="7F7F7F"/>
              </a:buClr>
              <a:buSzPts val="2800"/>
              <a:buFont typeface="Arial"/>
              <a:buChar char="•"/>
            </a:pPr>
            <a:r>
              <a:rPr lang="en-US" sz="2800" dirty="0" err="1">
                <a:solidFill>
                  <a:srgbClr val="7F7F7F"/>
                </a:solidFill>
                <a:latin typeface="Century Gothic"/>
                <a:ea typeface="Century Gothic"/>
                <a:cs typeface="Century Gothic"/>
                <a:sym typeface="Century Gothic"/>
              </a:rPr>
              <a:t>個人團隊消費積分由您直屬團隊所產生之積分，不含上屬網店推薦所產生的積分</a:t>
            </a:r>
            <a:r>
              <a:rPr lang="en-US" sz="2800" dirty="0">
                <a:solidFill>
                  <a:srgbClr val="7F7F7F"/>
                </a:solidFill>
                <a:latin typeface="Century Gothic"/>
                <a:ea typeface="Century Gothic"/>
                <a:cs typeface="Century Gothic"/>
                <a:sym typeface="Century Gothic"/>
              </a:rPr>
              <a:t>。 </a:t>
            </a:r>
            <a:endParaRPr sz="2800" dirty="0">
              <a:solidFill>
                <a:srgbClr val="7F7F7F"/>
              </a:solidFill>
              <a:latin typeface="Century Gothic"/>
              <a:ea typeface="Century Gothic"/>
              <a:cs typeface="Century Gothic"/>
              <a:sym typeface="Century Gothic"/>
            </a:endParaRPr>
          </a:p>
          <a:p>
            <a:pPr marL="914445" marR="0" lvl="1" indent="0" algn="l" rtl="0">
              <a:spcBef>
                <a:spcPts val="0"/>
              </a:spcBef>
              <a:spcAft>
                <a:spcPts val="0"/>
              </a:spcAft>
              <a:buNone/>
            </a:pPr>
            <a:endParaRPr sz="2800" dirty="0">
              <a:solidFill>
                <a:srgbClr val="7F7F7F"/>
              </a:solidFill>
              <a:latin typeface="Century Gothic"/>
              <a:ea typeface="Century Gothic"/>
              <a:cs typeface="Century Gothic"/>
              <a:sym typeface="Century Gothic"/>
            </a:endParaRPr>
          </a:p>
          <a:p>
            <a:pPr marL="457154" marR="0" lvl="0" indent="-457154" algn="l" rtl="0">
              <a:spcBef>
                <a:spcPts val="0"/>
              </a:spcBef>
              <a:spcAft>
                <a:spcPts val="0"/>
              </a:spcAft>
              <a:buClr>
                <a:srgbClr val="19B0D2"/>
              </a:buClr>
              <a:buSzPts val="2800"/>
              <a:buFont typeface="Calibri"/>
              <a:buAutoNum type="arabicPeriod"/>
            </a:pPr>
            <a:r>
              <a:rPr lang="en-US" sz="2800" b="1" dirty="0" err="1">
                <a:solidFill>
                  <a:srgbClr val="19B0D2"/>
                </a:solidFill>
                <a:latin typeface="Century Gothic"/>
                <a:ea typeface="Century Gothic"/>
                <a:cs typeface="Century Gothic"/>
                <a:sym typeface="Century Gothic"/>
              </a:rPr>
              <a:t>本獎勵計劃的PGV是否持續累計</a:t>
            </a:r>
            <a:r>
              <a:rPr lang="en-US" sz="2800" b="1" dirty="0">
                <a:solidFill>
                  <a:srgbClr val="19B0D2"/>
                </a:solidFill>
                <a:latin typeface="Century Gothic"/>
                <a:ea typeface="Century Gothic"/>
                <a:cs typeface="Century Gothic"/>
                <a:sym typeface="Century Gothic"/>
              </a:rPr>
              <a:t> ? </a:t>
            </a:r>
            <a:endParaRPr sz="2800" dirty="0">
              <a:solidFill>
                <a:srgbClr val="7F7F7F"/>
              </a:solidFill>
              <a:latin typeface="Century Gothic"/>
              <a:ea typeface="Century Gothic"/>
              <a:cs typeface="Century Gothic"/>
              <a:sym typeface="Century Gothic"/>
            </a:endParaRPr>
          </a:p>
          <a:p>
            <a:pPr marL="1257220" marR="0" lvl="1" indent="-342865" algn="l" rtl="0">
              <a:spcBef>
                <a:spcPts val="0"/>
              </a:spcBef>
              <a:spcAft>
                <a:spcPts val="0"/>
              </a:spcAft>
              <a:buClr>
                <a:srgbClr val="7F7F7F"/>
              </a:buClr>
              <a:buSzPts val="2800"/>
              <a:buChar char="•"/>
            </a:pPr>
            <a:r>
              <a:rPr lang="en-US" sz="2800" dirty="0" err="1">
                <a:solidFill>
                  <a:srgbClr val="7F7F7F"/>
                </a:solidFill>
                <a:latin typeface="Century Gothic"/>
                <a:ea typeface="Century Gothic"/>
                <a:cs typeface="Century Gothic"/>
                <a:sym typeface="Century Gothic"/>
              </a:rPr>
              <a:t>是，PGV在活動期間內可持續累積</a:t>
            </a:r>
            <a:r>
              <a:rPr lang="en-US" sz="2800" dirty="0">
                <a:solidFill>
                  <a:srgbClr val="7F7F7F"/>
                </a:solidFill>
                <a:latin typeface="Century Gothic"/>
                <a:ea typeface="Century Gothic"/>
                <a:cs typeface="Century Gothic"/>
                <a:sym typeface="Century Gothic"/>
              </a:rPr>
              <a:t>。</a:t>
            </a:r>
            <a:endParaRPr sz="2800" dirty="0">
              <a:solidFill>
                <a:srgbClr val="7F7F7F"/>
              </a:solidFill>
              <a:latin typeface="Century Gothic"/>
              <a:ea typeface="Century Gothic"/>
              <a:cs typeface="Century Gothic"/>
              <a:sym typeface="Century Gothic"/>
            </a:endParaRPr>
          </a:p>
          <a:p>
            <a:pPr marL="914400" marR="0" lvl="0" indent="0" algn="l" rtl="0">
              <a:spcBef>
                <a:spcPts val="0"/>
              </a:spcBef>
              <a:spcAft>
                <a:spcPts val="0"/>
              </a:spcAft>
              <a:buNone/>
            </a:pPr>
            <a:r>
              <a:rPr lang="en-US" sz="2800" dirty="0">
                <a:solidFill>
                  <a:srgbClr val="7F7F7F"/>
                </a:solidFill>
                <a:latin typeface="Century Gothic"/>
                <a:ea typeface="Century Gothic"/>
                <a:cs typeface="Century Gothic"/>
                <a:sym typeface="Century Gothic"/>
              </a:rPr>
              <a:t>《舉例說明》若活動期間內，您為合格經銷商資格，並累積375 PGV，若您再累積375 PGV，並完成翡翠級經銷商資格，即能獲得200美元獎金。更進一步的級別描述，請參閱財務獎勵計劃。</a:t>
            </a:r>
            <a:endParaRPr sz="2800" dirty="0">
              <a:solidFill>
                <a:srgbClr val="7F7F7F"/>
              </a:solidFill>
              <a:latin typeface="Century Gothic"/>
              <a:ea typeface="Century Gothic"/>
              <a:cs typeface="Century Gothic"/>
              <a:sym typeface="Century Gothic"/>
            </a:endParaRPr>
          </a:p>
          <a:p>
            <a:pPr marL="914445" marR="0" lvl="1" indent="0" algn="l" rtl="0">
              <a:spcBef>
                <a:spcPts val="0"/>
              </a:spcBef>
              <a:spcAft>
                <a:spcPts val="0"/>
              </a:spcAft>
              <a:buNone/>
            </a:pPr>
            <a:r>
              <a:rPr lang="en-US" sz="2800" dirty="0">
                <a:solidFill>
                  <a:srgbClr val="7F7F7F"/>
                </a:solidFill>
                <a:latin typeface="Century Gothic"/>
                <a:ea typeface="Century Gothic"/>
                <a:cs typeface="Century Gothic"/>
                <a:sym typeface="Century Gothic"/>
              </a:rPr>
              <a:t> </a:t>
            </a:r>
            <a:endParaRPr sz="2800" dirty="0">
              <a:solidFill>
                <a:srgbClr val="7F7F7F"/>
              </a:solidFill>
              <a:latin typeface="Century Gothic"/>
              <a:ea typeface="Century Gothic"/>
              <a:cs typeface="Century Gothic"/>
              <a:sym typeface="Century Gothic"/>
            </a:endParaRPr>
          </a:p>
          <a:p>
            <a:pPr marR="0" lvl="0" algn="l" rtl="0">
              <a:spcBef>
                <a:spcPts val="0"/>
              </a:spcBef>
              <a:spcAft>
                <a:spcPts val="0"/>
              </a:spcAft>
              <a:buClr>
                <a:srgbClr val="19B0D2"/>
              </a:buClr>
              <a:buSzPts val="2800"/>
            </a:pPr>
            <a:r>
              <a:rPr lang="en-US" sz="2800" b="1" dirty="0">
                <a:solidFill>
                  <a:srgbClr val="19B0D2"/>
                </a:solidFill>
                <a:latin typeface="Century Gothic"/>
                <a:ea typeface="Century Gothic"/>
                <a:cs typeface="Century Gothic"/>
                <a:sym typeface="Century Gothic"/>
              </a:rPr>
              <a:t>3. </a:t>
            </a:r>
            <a:r>
              <a:rPr lang="en-US" sz="2800" b="1" dirty="0" err="1">
                <a:solidFill>
                  <a:srgbClr val="19B0D2"/>
                </a:solidFill>
                <a:latin typeface="Century Gothic"/>
                <a:ea typeface="Century Gothic"/>
                <a:cs typeface="Century Gothic"/>
                <a:sym typeface="Century Gothic"/>
              </a:rPr>
              <a:t>什麼是新PGV</a:t>
            </a:r>
            <a:r>
              <a:rPr lang="en-US" sz="2800" b="1" dirty="0">
                <a:solidFill>
                  <a:srgbClr val="19B0D2"/>
                </a:solidFill>
                <a:latin typeface="Century Gothic"/>
                <a:ea typeface="Century Gothic"/>
                <a:cs typeface="Century Gothic"/>
                <a:sym typeface="Century Gothic"/>
              </a:rPr>
              <a:t> ?  </a:t>
            </a:r>
            <a:endParaRPr sz="2800" dirty="0">
              <a:solidFill>
                <a:srgbClr val="7F7F7F"/>
              </a:solidFill>
              <a:latin typeface="Century Gothic"/>
              <a:ea typeface="Century Gothic"/>
              <a:cs typeface="Century Gothic"/>
              <a:sym typeface="Century Gothic"/>
            </a:endParaRPr>
          </a:p>
          <a:p>
            <a:pPr marL="1257220" marR="0" lvl="1" indent="-342865" algn="l" rtl="0">
              <a:spcBef>
                <a:spcPts val="0"/>
              </a:spcBef>
              <a:spcAft>
                <a:spcPts val="0"/>
              </a:spcAft>
              <a:buClr>
                <a:srgbClr val="7F7F7F"/>
              </a:buClr>
              <a:buSzPts val="2800"/>
              <a:buFont typeface="Arial"/>
              <a:buChar char="•"/>
            </a:pPr>
            <a:r>
              <a:rPr lang="en-US" sz="2800" dirty="0" err="1">
                <a:solidFill>
                  <a:srgbClr val="7F7F7F"/>
                </a:solidFill>
                <a:latin typeface="Century Gothic"/>
                <a:ea typeface="Century Gothic"/>
                <a:cs typeface="Century Gothic"/>
                <a:sym typeface="Century Gothic"/>
              </a:rPr>
              <a:t>於活動期間內</a:t>
            </a:r>
            <a:r>
              <a:rPr lang="en-US" sz="2800" dirty="0">
                <a:solidFill>
                  <a:srgbClr val="7F7F7F"/>
                </a:solidFill>
                <a:latin typeface="Century Gothic"/>
                <a:ea typeface="Century Gothic"/>
                <a:cs typeface="Century Gothic"/>
                <a:sym typeface="Century Gothic"/>
              </a:rPr>
              <a:t>(美東時間2020年4月30日晚上11:59至2020年6月30日晚上11:59)</a:t>
            </a:r>
            <a:r>
              <a:rPr lang="en-US" sz="2800" dirty="0" err="1">
                <a:solidFill>
                  <a:srgbClr val="7F7F7F"/>
                </a:solidFill>
                <a:latin typeface="Century Gothic"/>
                <a:ea typeface="Century Gothic"/>
                <a:cs typeface="Century Gothic"/>
                <a:sym typeface="Century Gothic"/>
              </a:rPr>
              <a:t>所產生的團隊消費積分</a:t>
            </a:r>
            <a:r>
              <a:rPr lang="en-US" sz="2800" dirty="0">
                <a:solidFill>
                  <a:srgbClr val="7F7F7F"/>
                </a:solidFill>
                <a:latin typeface="Century Gothic"/>
                <a:ea typeface="Century Gothic"/>
                <a:cs typeface="Century Gothic"/>
                <a:sym typeface="Century Gothic"/>
              </a:rPr>
              <a:t>。 </a:t>
            </a:r>
            <a:endParaRPr sz="2800" dirty="0">
              <a:solidFill>
                <a:srgbClr val="7F7F7F"/>
              </a:solidFill>
              <a:latin typeface="Century Gothic"/>
              <a:ea typeface="Century Gothic"/>
              <a:cs typeface="Century Gothic"/>
              <a:sym typeface="Century Gothic"/>
            </a:endParaRPr>
          </a:p>
          <a:p>
            <a:pPr marL="914445" marR="0" lvl="1" indent="0" algn="l" rtl="0">
              <a:spcBef>
                <a:spcPts val="0"/>
              </a:spcBef>
              <a:spcAft>
                <a:spcPts val="0"/>
              </a:spcAft>
              <a:buNone/>
            </a:pPr>
            <a:endParaRPr sz="2800" dirty="0">
              <a:solidFill>
                <a:srgbClr val="7F7F7F"/>
              </a:solidFill>
              <a:latin typeface="Century Gothic"/>
              <a:ea typeface="Century Gothic"/>
              <a:cs typeface="Century Gothic"/>
              <a:sym typeface="Century Gothic"/>
            </a:endParaRPr>
          </a:p>
          <a:p>
            <a:pPr marR="0" lvl="0" algn="l" rtl="0">
              <a:spcBef>
                <a:spcPts val="0"/>
              </a:spcBef>
              <a:spcAft>
                <a:spcPts val="0"/>
              </a:spcAft>
              <a:buClr>
                <a:srgbClr val="19B0D2"/>
              </a:buClr>
              <a:buSzPts val="2800"/>
            </a:pPr>
            <a:r>
              <a:rPr lang="en-US" sz="2800" b="1" dirty="0">
                <a:solidFill>
                  <a:srgbClr val="19B0D2"/>
                </a:solidFill>
                <a:latin typeface="Century Gothic"/>
                <a:ea typeface="Century Gothic"/>
                <a:cs typeface="Century Gothic"/>
                <a:sym typeface="Century Gothic"/>
              </a:rPr>
              <a:t>4. </a:t>
            </a:r>
            <a:r>
              <a:rPr lang="en-US" sz="2800" b="1" dirty="0" err="1">
                <a:solidFill>
                  <a:srgbClr val="19B0D2"/>
                </a:solidFill>
                <a:latin typeface="Century Gothic"/>
                <a:ea typeface="Century Gothic"/>
                <a:cs typeface="Century Gothic"/>
                <a:sym typeface="Century Gothic"/>
              </a:rPr>
              <a:t>什麼是獎金支付級別</a:t>
            </a:r>
            <a:r>
              <a:rPr lang="en-US" sz="2800" b="1" dirty="0">
                <a:solidFill>
                  <a:srgbClr val="19B0D2"/>
                </a:solidFill>
                <a:latin typeface="Century Gothic"/>
                <a:ea typeface="Century Gothic"/>
                <a:cs typeface="Century Gothic"/>
                <a:sym typeface="Century Gothic"/>
              </a:rPr>
              <a:t> ?</a:t>
            </a:r>
            <a:endParaRPr sz="2800" dirty="0">
              <a:solidFill>
                <a:srgbClr val="7F7F7F"/>
              </a:solidFill>
              <a:latin typeface="Century Gothic"/>
              <a:ea typeface="Century Gothic"/>
              <a:cs typeface="Century Gothic"/>
              <a:sym typeface="Century Gothic"/>
            </a:endParaRPr>
          </a:p>
          <a:p>
            <a:pPr marL="1257220" marR="0" lvl="1" indent="-342865" algn="l" rtl="0">
              <a:spcBef>
                <a:spcPts val="0"/>
              </a:spcBef>
              <a:spcAft>
                <a:spcPts val="0"/>
              </a:spcAft>
              <a:buClr>
                <a:srgbClr val="7F7F7F"/>
              </a:buClr>
              <a:buSzPts val="2800"/>
              <a:buFont typeface="Arial"/>
              <a:buChar char="•"/>
            </a:pPr>
            <a:r>
              <a:rPr lang="en-US" sz="2800" dirty="0">
                <a:solidFill>
                  <a:srgbClr val="7F7F7F"/>
                </a:solidFill>
                <a:latin typeface="Century Gothic"/>
                <a:ea typeface="Century Gothic"/>
                <a:cs typeface="Century Gothic"/>
                <a:sym typeface="Century Gothic"/>
              </a:rPr>
              <a:t>獎金支付級別指獎勵計劃期間，現有經銷商於美東時間2020年4月30日晚上11:59在婕斯獎金計劃中領取獎金的級別依據，不包括由購買套餐所獲得的暫時級別。更進一步的級別描述，請參閱財務獎勵計劃。</a:t>
            </a:r>
            <a:endParaRPr sz="2800" dirty="0">
              <a:solidFill>
                <a:srgbClr val="7F7F7F"/>
              </a:solidFill>
              <a:latin typeface="Century Gothic"/>
              <a:ea typeface="Century Gothic"/>
              <a:cs typeface="Century Gothic"/>
              <a:sym typeface="Century Gothic"/>
            </a:endParaRPr>
          </a:p>
          <a:p>
            <a:pPr marL="573031" marR="0" lvl="0" indent="-392057" algn="just" rtl="0">
              <a:spcBef>
                <a:spcPts val="0"/>
              </a:spcBef>
              <a:spcAft>
                <a:spcPts val="0"/>
              </a:spcAft>
              <a:buClr>
                <a:schemeClr val="dk1"/>
              </a:buClr>
              <a:buSzPts val="2600"/>
              <a:buFont typeface="Arial"/>
              <a:buNone/>
            </a:pPr>
            <a:endParaRPr sz="2800" dirty="0">
              <a:solidFill>
                <a:srgbClr val="7F7F7F"/>
              </a:solidFill>
              <a:latin typeface="Century Gothic"/>
              <a:ea typeface="Century Gothic"/>
              <a:cs typeface="Century Gothic"/>
              <a:sym typeface="Century Gothic"/>
            </a:endParaRPr>
          </a:p>
        </p:txBody>
      </p:sp>
      <p:sp>
        <p:nvSpPr>
          <p:cNvPr id="955" name="Google Shape;955;g74c24dceaf_3_29"/>
          <p:cNvSpPr/>
          <p:nvPr/>
        </p:nvSpPr>
        <p:spPr>
          <a:xfrm>
            <a:off x="21193431" y="-37971"/>
            <a:ext cx="3228600" cy="282120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956" name="Google Shape;956;g74c24dceaf_3_29"/>
          <p:cNvSpPr/>
          <p:nvPr/>
        </p:nvSpPr>
        <p:spPr>
          <a:xfrm>
            <a:off x="21666202" y="250349"/>
            <a:ext cx="2316900" cy="23169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957" name="Google Shape;957;g74c24dceaf_3_29"/>
          <p:cNvSpPr txBox="1"/>
          <p:nvPr/>
        </p:nvSpPr>
        <p:spPr>
          <a:xfrm>
            <a:off x="22546875" y="439310"/>
            <a:ext cx="1439400" cy="193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0" b="1">
                <a:solidFill>
                  <a:srgbClr val="19B0D2"/>
                </a:solidFill>
                <a:latin typeface="Century Gothic"/>
                <a:ea typeface="Century Gothic"/>
                <a:cs typeface="Century Gothic"/>
                <a:sym typeface="Century Gothic"/>
              </a:rPr>
              <a:t>!</a:t>
            </a:r>
            <a:endParaRPr sz="12000">
              <a:solidFill>
                <a:srgbClr val="D8E2F3"/>
              </a:solidFill>
              <a:latin typeface="Century Gothic"/>
              <a:ea typeface="Century Gothic"/>
              <a:cs typeface="Century Gothic"/>
              <a:sym typeface="Century Gothic"/>
            </a:endParaRPr>
          </a:p>
        </p:txBody>
      </p:sp>
      <p:pic>
        <p:nvPicPr>
          <p:cNvPr id="958" name="Google Shape;958;g74c24dceaf_3_29" descr="A close up of a logo&#10;&#10;Description automatically generated"/>
          <p:cNvPicPr preferRelativeResize="0"/>
          <p:nvPr/>
        </p:nvPicPr>
        <p:blipFill rotWithShape="1">
          <a:blip r:embed="rId5">
            <a:alphaModFix/>
          </a:blip>
          <a:srcRect/>
          <a:stretch/>
        </p:blipFill>
        <p:spPr>
          <a:xfrm>
            <a:off x="-5704057" y="250349"/>
            <a:ext cx="9463016" cy="4542247"/>
          </a:xfrm>
          <a:prstGeom prst="rect">
            <a:avLst/>
          </a:prstGeom>
          <a:noFill/>
          <a:ln>
            <a:noFill/>
          </a:ln>
        </p:spPr>
      </p:pic>
      <p:pic>
        <p:nvPicPr>
          <p:cNvPr id="959" name="Google Shape;959;g74c24dceaf_3_29" descr="A close up of a logo&#10;&#10;Description automatically generated"/>
          <p:cNvPicPr preferRelativeResize="0"/>
          <p:nvPr/>
        </p:nvPicPr>
        <p:blipFill rotWithShape="1">
          <a:blip r:embed="rId5">
            <a:alphaModFix/>
          </a:blip>
          <a:srcRect/>
          <a:stretch/>
        </p:blipFill>
        <p:spPr>
          <a:xfrm>
            <a:off x="10171097" y="11113034"/>
            <a:ext cx="9463016" cy="45422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around each other&#10;&#10;Description automatically generated">
            <a:extLst>
              <a:ext uri="{FF2B5EF4-FFF2-40B4-BE49-F238E27FC236}">
                <a16:creationId xmlns:a16="http://schemas.microsoft.com/office/drawing/2014/main" id="{F98FA481-C47D-43B6-BFB0-6741C6AEF797}"/>
              </a:ext>
            </a:extLst>
          </p:cNvPr>
          <p:cNvPicPr>
            <a:picLocks noChangeAspect="1"/>
          </p:cNvPicPr>
          <p:nvPr/>
        </p:nvPicPr>
        <p:blipFill rotWithShape="1">
          <a:blip r:embed="rId2">
            <a:extLst>
              <a:ext uri="{28A0092B-C50C-407E-A947-70E740481C1C}">
                <a14:useLocalDpi xmlns:a14="http://schemas.microsoft.com/office/drawing/2010/main" val="0"/>
              </a:ext>
            </a:extLst>
          </a:blip>
          <a:srcRect t="12377" b="-12379"/>
          <a:stretch/>
        </p:blipFill>
        <p:spPr>
          <a:xfrm>
            <a:off x="0" y="0"/>
            <a:ext cx="24384000" cy="13716000"/>
          </a:xfrm>
          <a:prstGeom prst="rect">
            <a:avLst/>
          </a:prstGeom>
        </p:spPr>
      </p:pic>
      <p:sp>
        <p:nvSpPr>
          <p:cNvPr id="6" name="Rectangle 5">
            <a:extLst>
              <a:ext uri="{FF2B5EF4-FFF2-40B4-BE49-F238E27FC236}">
                <a16:creationId xmlns:a16="http://schemas.microsoft.com/office/drawing/2014/main" id="{744D815F-309A-496F-948C-D2923CF38315}"/>
              </a:ext>
            </a:extLst>
          </p:cNvPr>
          <p:cNvSpPr/>
          <p:nvPr/>
        </p:nvSpPr>
        <p:spPr>
          <a:xfrm>
            <a:off x="0" y="6646782"/>
            <a:ext cx="24384000" cy="7069219"/>
          </a:xfrm>
          <a:prstGeom prst="rect">
            <a:avLst/>
          </a:prstGeom>
          <a:gradFill flip="none" rotWithShape="1">
            <a:gsLst>
              <a:gs pos="0">
                <a:srgbClr val="1A6FB5">
                  <a:alpha val="0"/>
                </a:srgbClr>
              </a:gs>
              <a:gs pos="61000">
                <a:srgbClr val="55A4DA"/>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91"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3E6A74-50B9-42E7-8B34-23F18B5386AE}"/>
              </a:ext>
            </a:extLst>
          </p:cNvPr>
          <p:cNvSpPr/>
          <p:nvPr/>
        </p:nvSpPr>
        <p:spPr bwMode="auto">
          <a:xfrm>
            <a:off x="5728107" y="7073333"/>
            <a:ext cx="12808315" cy="963559"/>
          </a:xfrm>
          <a:prstGeom prst="rect">
            <a:avLst/>
          </a:prstGeom>
          <a:gradFill flip="none" rotWithShape="1">
            <a:gsLst>
              <a:gs pos="100000">
                <a:srgbClr val="E46D2E"/>
              </a:gs>
              <a:gs pos="35000">
                <a:srgbClr val="55A4DA"/>
              </a:gs>
            </a:gsLst>
            <a:lin ang="19200000" scaled="0"/>
            <a:tileRect/>
          </a:gra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15" name="Graphic 14">
            <a:extLst>
              <a:ext uri="{FF2B5EF4-FFF2-40B4-BE49-F238E27FC236}">
                <a16:creationId xmlns:a16="http://schemas.microsoft.com/office/drawing/2014/main" id="{6346EC7A-AC83-0242-8575-CD01C4767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15648" y="703143"/>
            <a:ext cx="1155380" cy="821038"/>
          </a:xfrm>
          <a:prstGeom prst="rect">
            <a:avLst/>
          </a:prstGeom>
        </p:spPr>
      </p:pic>
      <p:pic>
        <p:nvPicPr>
          <p:cNvPr id="13" name="Picture 12" descr="A close up of a logo&#10;&#10;Description automatically generated">
            <a:extLst>
              <a:ext uri="{FF2B5EF4-FFF2-40B4-BE49-F238E27FC236}">
                <a16:creationId xmlns:a16="http://schemas.microsoft.com/office/drawing/2014/main" id="{474DD924-1420-408C-8659-F055FC1B9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4894" y="1991200"/>
            <a:ext cx="9463016" cy="4542247"/>
          </a:xfrm>
          <a:prstGeom prst="rect">
            <a:avLst/>
          </a:prstGeom>
        </p:spPr>
      </p:pic>
      <p:sp>
        <p:nvSpPr>
          <p:cNvPr id="3" name="Rectangle 2">
            <a:extLst>
              <a:ext uri="{FF2B5EF4-FFF2-40B4-BE49-F238E27FC236}">
                <a16:creationId xmlns:a16="http://schemas.microsoft.com/office/drawing/2014/main" id="{5919C975-CF00-4CE6-AB06-706EF38DB107}"/>
              </a:ext>
            </a:extLst>
          </p:cNvPr>
          <p:cNvSpPr/>
          <p:nvPr/>
        </p:nvSpPr>
        <p:spPr>
          <a:xfrm>
            <a:off x="10432544" y="13078952"/>
            <a:ext cx="3518912" cy="400110"/>
          </a:xfrm>
          <a:prstGeom prst="rect">
            <a:avLst/>
          </a:prstGeom>
        </p:spPr>
        <p:txBody>
          <a:bodyPr wrap="none">
            <a:spAutoFit/>
          </a:bodyPr>
          <a:lstStyle/>
          <a:p>
            <a:pPr lvl="0" algn="ctr" defTabSz="1828891">
              <a:buClrTx/>
              <a:defRPr/>
            </a:pPr>
            <a:r>
              <a:rPr lang="zh-TW" altLang="en-US" sz="2000" kern="1200">
                <a:solidFill>
                  <a:srgbClr val="23346B"/>
                </a:solidFill>
                <a:latin typeface="Century Gothic" panose="020B0502020202020204" pitchFamily="34" charset="0"/>
                <a:ea typeface="+mn-ea"/>
                <a:cs typeface="+mn-cs"/>
              </a:rPr>
              <a:t>詳情請參閱獎勵計劃規則說明</a:t>
            </a:r>
            <a:endParaRPr lang="zh-TW" altLang="en-US" sz="2000" kern="1200" dirty="0">
              <a:solidFill>
                <a:srgbClr val="23346B"/>
              </a:solidFill>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6D2B9ACF-4FE1-47B1-8616-8EC4FB7A4E7A}"/>
              </a:ext>
            </a:extLst>
          </p:cNvPr>
          <p:cNvSpPr/>
          <p:nvPr/>
        </p:nvSpPr>
        <p:spPr>
          <a:xfrm>
            <a:off x="5002627" y="7174413"/>
            <a:ext cx="14381919" cy="769441"/>
          </a:xfrm>
          <a:prstGeom prst="rect">
            <a:avLst/>
          </a:prstGeom>
        </p:spPr>
        <p:txBody>
          <a:bodyPr wrap="square">
            <a:spAutoFit/>
          </a:bodyPr>
          <a:lstStyle/>
          <a:p>
            <a:pPr lvl="0" algn="ctr"/>
            <a:r>
              <a:rPr lang="zh-TW" altLang="en-US" sz="4400" b="1" dirty="0">
                <a:solidFill>
                  <a:schemeClr val="lt1"/>
                </a:solidFill>
                <a:latin typeface="Century Gothic"/>
                <a:ea typeface="Century Gothic"/>
                <a:cs typeface="Century Gothic"/>
                <a:sym typeface="Century Gothic"/>
              </a:rPr>
              <a:t>全球獎勵計劃活動時間</a:t>
            </a:r>
          </a:p>
        </p:txBody>
      </p:sp>
      <p:sp>
        <p:nvSpPr>
          <p:cNvPr id="12" name="Rectangle 11">
            <a:extLst>
              <a:ext uri="{FF2B5EF4-FFF2-40B4-BE49-F238E27FC236}">
                <a16:creationId xmlns:a16="http://schemas.microsoft.com/office/drawing/2014/main" id="{0E8227E6-3D83-4941-A4BD-1BAAFEBA9708}"/>
              </a:ext>
            </a:extLst>
          </p:cNvPr>
          <p:cNvSpPr/>
          <p:nvPr/>
        </p:nvSpPr>
        <p:spPr>
          <a:xfrm>
            <a:off x="5463219" y="8343572"/>
            <a:ext cx="13460736" cy="646331"/>
          </a:xfrm>
          <a:prstGeom prst="rect">
            <a:avLst/>
          </a:prstGeom>
        </p:spPr>
        <p:txBody>
          <a:bodyPr wrap="none">
            <a:spAutoFit/>
          </a:bodyPr>
          <a:lstStyle/>
          <a:p>
            <a:pPr lvl="0" algn="ctr"/>
            <a:r>
              <a:rPr lang="zh-TW" altLang="en-US" sz="3600" b="1" dirty="0">
                <a:solidFill>
                  <a:schemeClr val="lt1"/>
                </a:solidFill>
                <a:latin typeface="Century Gothic"/>
                <a:ea typeface="Century Gothic"/>
                <a:cs typeface="Century Gothic"/>
                <a:sym typeface="Century Gothic"/>
              </a:rPr>
              <a:t>美東時間 </a:t>
            </a:r>
            <a:r>
              <a:rPr lang="en-US" altLang="zh-TW" sz="3600" b="1" dirty="0">
                <a:solidFill>
                  <a:schemeClr val="lt1"/>
                </a:solidFill>
                <a:latin typeface="Century Gothic"/>
                <a:ea typeface="Century Gothic"/>
                <a:cs typeface="Century Gothic"/>
                <a:sym typeface="Century Gothic"/>
              </a:rPr>
              <a:t>2020</a:t>
            </a:r>
            <a:r>
              <a:rPr lang="zh-TW" altLang="en-US" sz="3600" b="1" dirty="0">
                <a:solidFill>
                  <a:schemeClr val="lt1"/>
                </a:solidFill>
                <a:latin typeface="Century Gothic"/>
                <a:ea typeface="Century Gothic"/>
                <a:cs typeface="Century Gothic"/>
                <a:sym typeface="Century Gothic"/>
              </a:rPr>
              <a:t>年</a:t>
            </a:r>
            <a:r>
              <a:rPr lang="en-US" altLang="zh-TW" sz="3600" b="1" dirty="0">
                <a:solidFill>
                  <a:schemeClr val="lt1"/>
                </a:solidFill>
                <a:latin typeface="Century Gothic"/>
                <a:ea typeface="Century Gothic"/>
                <a:cs typeface="Century Gothic"/>
                <a:sym typeface="Century Gothic"/>
              </a:rPr>
              <a:t>4</a:t>
            </a:r>
            <a:r>
              <a:rPr lang="zh-TW" altLang="en-US" sz="3600" b="1" dirty="0">
                <a:solidFill>
                  <a:schemeClr val="lt1"/>
                </a:solidFill>
                <a:latin typeface="Century Gothic"/>
                <a:ea typeface="Century Gothic"/>
                <a:cs typeface="Century Gothic"/>
                <a:sym typeface="Century Gothic"/>
              </a:rPr>
              <a:t>月</a:t>
            </a:r>
            <a:r>
              <a:rPr lang="en-US" altLang="zh-TW" sz="3600" b="1" dirty="0">
                <a:solidFill>
                  <a:schemeClr val="lt1"/>
                </a:solidFill>
                <a:latin typeface="Century Gothic"/>
                <a:ea typeface="Century Gothic"/>
                <a:cs typeface="Century Gothic"/>
                <a:sym typeface="Century Gothic"/>
              </a:rPr>
              <a:t>30</a:t>
            </a:r>
            <a:r>
              <a:rPr lang="zh-TW" altLang="en-US" sz="3600" b="1" dirty="0">
                <a:solidFill>
                  <a:schemeClr val="lt1"/>
                </a:solidFill>
                <a:latin typeface="Century Gothic"/>
                <a:ea typeface="Century Gothic"/>
                <a:cs typeface="Century Gothic"/>
                <a:sym typeface="Century Gothic"/>
              </a:rPr>
              <a:t>日晚上</a:t>
            </a:r>
            <a:r>
              <a:rPr lang="en-US" altLang="zh-TW" sz="3600" b="1" dirty="0">
                <a:solidFill>
                  <a:schemeClr val="lt1"/>
                </a:solidFill>
                <a:latin typeface="Century Gothic"/>
                <a:ea typeface="Century Gothic"/>
                <a:cs typeface="Century Gothic"/>
                <a:sym typeface="Century Gothic"/>
              </a:rPr>
              <a:t>11:59 </a:t>
            </a:r>
            <a:r>
              <a:rPr lang="zh-TW" altLang="en-US" sz="3600" b="1" dirty="0">
                <a:solidFill>
                  <a:schemeClr val="lt1"/>
                </a:solidFill>
                <a:latin typeface="Century Gothic"/>
                <a:ea typeface="Century Gothic"/>
                <a:cs typeface="Century Gothic"/>
                <a:sym typeface="Century Gothic"/>
              </a:rPr>
              <a:t>至 </a:t>
            </a:r>
            <a:r>
              <a:rPr lang="en-US" altLang="zh-TW" sz="3600" b="1" dirty="0">
                <a:solidFill>
                  <a:schemeClr val="lt1"/>
                </a:solidFill>
                <a:latin typeface="Century Gothic"/>
                <a:ea typeface="Century Gothic"/>
                <a:cs typeface="Century Gothic"/>
                <a:sym typeface="Century Gothic"/>
              </a:rPr>
              <a:t>2020</a:t>
            </a:r>
            <a:r>
              <a:rPr lang="zh-TW" altLang="en-US" sz="3600" b="1" dirty="0">
                <a:solidFill>
                  <a:schemeClr val="lt1"/>
                </a:solidFill>
                <a:latin typeface="Century Gothic"/>
                <a:ea typeface="Century Gothic"/>
                <a:cs typeface="Century Gothic"/>
                <a:sym typeface="Century Gothic"/>
              </a:rPr>
              <a:t>年</a:t>
            </a:r>
            <a:r>
              <a:rPr lang="en-US" altLang="zh-TW" sz="3600" b="1" dirty="0">
                <a:solidFill>
                  <a:schemeClr val="lt1"/>
                </a:solidFill>
                <a:latin typeface="Century Gothic"/>
                <a:ea typeface="Century Gothic"/>
                <a:cs typeface="Century Gothic"/>
                <a:sym typeface="Century Gothic"/>
              </a:rPr>
              <a:t>6</a:t>
            </a:r>
            <a:r>
              <a:rPr lang="zh-TW" altLang="en-US" sz="3600" b="1" dirty="0">
                <a:solidFill>
                  <a:schemeClr val="lt1"/>
                </a:solidFill>
                <a:latin typeface="Century Gothic"/>
                <a:ea typeface="Century Gothic"/>
                <a:cs typeface="Century Gothic"/>
                <a:sym typeface="Century Gothic"/>
              </a:rPr>
              <a:t>月</a:t>
            </a:r>
            <a:r>
              <a:rPr lang="en-US" altLang="zh-TW" sz="3600" b="1" dirty="0">
                <a:solidFill>
                  <a:schemeClr val="lt1"/>
                </a:solidFill>
                <a:latin typeface="Century Gothic"/>
                <a:ea typeface="Century Gothic"/>
                <a:cs typeface="Century Gothic"/>
                <a:sym typeface="Century Gothic"/>
              </a:rPr>
              <a:t>30</a:t>
            </a:r>
            <a:r>
              <a:rPr lang="zh-TW" altLang="en-US" sz="3600" b="1" dirty="0">
                <a:solidFill>
                  <a:schemeClr val="lt1"/>
                </a:solidFill>
                <a:latin typeface="Century Gothic"/>
                <a:ea typeface="Century Gothic"/>
                <a:cs typeface="Century Gothic"/>
                <a:sym typeface="Century Gothic"/>
              </a:rPr>
              <a:t>日晚上</a:t>
            </a:r>
            <a:r>
              <a:rPr lang="en-US" altLang="zh-TW" sz="3600" b="1" dirty="0">
                <a:solidFill>
                  <a:schemeClr val="lt1"/>
                </a:solidFill>
                <a:latin typeface="Century Gothic"/>
                <a:ea typeface="Century Gothic"/>
                <a:cs typeface="Century Gothic"/>
                <a:sym typeface="Century Gothic"/>
              </a:rPr>
              <a:t>11:59</a:t>
            </a:r>
            <a:endParaRPr lang="zh-TW" altLang="en-US" sz="3600" b="1" dirty="0">
              <a:solidFill>
                <a:schemeClr val="lt1"/>
              </a:solidFill>
              <a:latin typeface="Century Gothic"/>
              <a:ea typeface="Century Gothic"/>
              <a:cs typeface="Century Gothic"/>
              <a:sym typeface="Century Gothic"/>
            </a:endParaRPr>
          </a:p>
        </p:txBody>
      </p:sp>
      <p:sp>
        <p:nvSpPr>
          <p:cNvPr id="14" name="Rectangle 13">
            <a:extLst>
              <a:ext uri="{FF2B5EF4-FFF2-40B4-BE49-F238E27FC236}">
                <a16:creationId xmlns:a16="http://schemas.microsoft.com/office/drawing/2014/main" id="{DB5450F2-B467-43FF-A7C8-0E67766C8FCD}"/>
              </a:ext>
            </a:extLst>
          </p:cNvPr>
          <p:cNvSpPr/>
          <p:nvPr/>
        </p:nvSpPr>
        <p:spPr>
          <a:xfrm>
            <a:off x="5728107" y="1345121"/>
            <a:ext cx="14159106" cy="4196020"/>
          </a:xfrm>
          <a:prstGeom prst="rect">
            <a:avLst/>
          </a:prstGeom>
        </p:spPr>
        <p:txBody>
          <a:bodyPr wrap="square">
            <a:spAutoFit/>
          </a:bodyPr>
          <a:lstStyle/>
          <a:p>
            <a:pPr lvl="0" algn="ctr" defTabSz="1828891">
              <a:lnSpc>
                <a:spcPts val="16000"/>
              </a:lnSpc>
              <a:buClrTx/>
              <a:defRPr/>
            </a:pPr>
            <a:r>
              <a:rPr lang="ja-JP" altLang="en-US" sz="5400" b="1" kern="1200" spc="600" dirty="0">
                <a:solidFill>
                  <a:prstClr val="white"/>
                </a:solidFill>
                <a:latin typeface="Century Gothic" panose="020B0502020202020204" pitchFamily="34" charset="0"/>
                <a:ea typeface="+mn-ea"/>
                <a:cs typeface="+mn-cs"/>
              </a:rPr>
              <a:t>獲得最高至</a:t>
            </a:r>
            <a:endParaRPr lang="en-US" altLang="ja-JP" sz="5400" b="1" kern="1200" spc="600" dirty="0">
              <a:solidFill>
                <a:prstClr val="white"/>
              </a:solidFill>
              <a:latin typeface="Century Gothic" panose="020B0502020202020204" pitchFamily="34" charset="0"/>
              <a:ea typeface="+mn-ea"/>
              <a:cs typeface="+mn-cs"/>
            </a:endParaRPr>
          </a:p>
          <a:p>
            <a:pPr lvl="0" algn="ctr" defTabSz="1828891">
              <a:lnSpc>
                <a:spcPts val="16000"/>
              </a:lnSpc>
              <a:buClrTx/>
              <a:defRPr/>
            </a:pPr>
            <a:r>
              <a:rPr kumimoji="0" lang="en-US" sz="18000" b="1" i="0" u="none" strike="noStrike" kern="1200" cap="none" spc="-150" normalizeH="0" baseline="0" noProof="0" dirty="0">
                <a:ln>
                  <a:noFill/>
                </a:ln>
                <a:solidFill>
                  <a:prstClr val="white"/>
                </a:solidFill>
                <a:effectLst/>
                <a:uLnTx/>
                <a:uFillTx/>
                <a:latin typeface="Century Gothic" panose="020B0502020202020204" pitchFamily="34" charset="0"/>
                <a:ea typeface="+mn-ea"/>
                <a:cs typeface="+mn-cs"/>
              </a:rPr>
              <a:t>$20,000</a:t>
            </a:r>
            <a:r>
              <a:rPr kumimoji="0" lang="en-US" sz="18000" b="1" i="0" u="none" strike="noStrike" kern="1200" cap="none" spc="-300" normalizeH="0" baseline="0" noProof="0" dirty="0">
                <a:ln>
                  <a:noFill/>
                </a:ln>
                <a:solidFill>
                  <a:prstClr val="white"/>
                </a:solidFill>
                <a:effectLst/>
                <a:uLnTx/>
                <a:uFillTx/>
                <a:latin typeface="Century Gothic" panose="020B0502020202020204" pitchFamily="34" charset="0"/>
                <a:ea typeface="+mn-ea"/>
                <a:cs typeface="+mn-cs"/>
              </a:rPr>
              <a:t> </a:t>
            </a:r>
            <a:r>
              <a:rPr lang="ja-JP" altLang="en-US" sz="18000" kern="1200" spc="-300" dirty="0">
                <a:solidFill>
                  <a:prstClr val="white"/>
                </a:solidFill>
                <a:latin typeface="Century Gothic" panose="020B0502020202020204" pitchFamily="34" charset="0"/>
                <a:ea typeface="+mn-ea"/>
                <a:cs typeface="+mn-cs"/>
              </a:rPr>
              <a:t>美元</a:t>
            </a:r>
            <a:endParaRPr lang="en-US" altLang="ja-JP" sz="18000" kern="1200" spc="-300" dirty="0">
              <a:solidFill>
                <a:prstClr val="white"/>
              </a:solidFill>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83D7D5E3-CD07-40F0-B45F-30076C7A42C1}"/>
              </a:ext>
            </a:extLst>
          </p:cNvPr>
          <p:cNvSpPr/>
          <p:nvPr/>
        </p:nvSpPr>
        <p:spPr>
          <a:xfrm>
            <a:off x="639971" y="11171766"/>
            <a:ext cx="1436612"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合格</a:t>
            </a:r>
          </a:p>
          <a:p>
            <a:pPr lvl="0" algn="ctr" defTabSz="1828891">
              <a:buClrTx/>
              <a:defRPr/>
            </a:pPr>
            <a:r>
              <a:rPr lang="zh-TW"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250 PGV</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$75 </a:t>
            </a:r>
            <a:r>
              <a:rPr lang="zh-TW" altLang="en-US" sz="2400" b="1" kern="1200" dirty="0">
                <a:solidFill>
                  <a:prstClr val="white"/>
                </a:solidFill>
                <a:latin typeface="Century Gothic" panose="020B0502020202020204" pitchFamily="34" charset="0"/>
                <a:ea typeface="+mn-ea"/>
                <a:cs typeface="+mn-cs"/>
              </a:rPr>
              <a:t>美元</a:t>
            </a:r>
          </a:p>
        </p:txBody>
      </p:sp>
      <p:sp>
        <p:nvSpPr>
          <p:cNvPr id="17" name="Rectangle 16">
            <a:extLst>
              <a:ext uri="{FF2B5EF4-FFF2-40B4-BE49-F238E27FC236}">
                <a16:creationId xmlns:a16="http://schemas.microsoft.com/office/drawing/2014/main" id="{7932947A-FCF9-4FE9-AD4D-8DF380236293}"/>
              </a:ext>
            </a:extLst>
          </p:cNvPr>
          <p:cNvSpPr/>
          <p:nvPr/>
        </p:nvSpPr>
        <p:spPr>
          <a:xfrm>
            <a:off x="2716375" y="11171766"/>
            <a:ext cx="1579278"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翡翠級</a:t>
            </a:r>
          </a:p>
          <a:p>
            <a:pPr lvl="0" algn="ctr" defTabSz="1828891">
              <a:buClrTx/>
              <a:defRPr/>
            </a:pPr>
            <a:r>
              <a:rPr lang="zh-TW"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750 PGV</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$200 </a:t>
            </a:r>
            <a:r>
              <a:rPr lang="zh-TW" altLang="en-US" sz="2400" b="1" kern="1200" dirty="0">
                <a:solidFill>
                  <a:prstClr val="white"/>
                </a:solidFill>
                <a:latin typeface="Century Gothic" panose="020B0502020202020204" pitchFamily="34" charset="0"/>
                <a:ea typeface="+mn-ea"/>
                <a:cs typeface="+mn-cs"/>
              </a:rPr>
              <a:t>美元</a:t>
            </a:r>
          </a:p>
        </p:txBody>
      </p:sp>
      <p:sp>
        <p:nvSpPr>
          <p:cNvPr id="18" name="Rectangle 17">
            <a:extLst>
              <a:ext uri="{FF2B5EF4-FFF2-40B4-BE49-F238E27FC236}">
                <a16:creationId xmlns:a16="http://schemas.microsoft.com/office/drawing/2014/main" id="{605BACB6-C3BF-4A37-A70B-7C595B5EA6DD}"/>
              </a:ext>
            </a:extLst>
          </p:cNvPr>
          <p:cNvSpPr/>
          <p:nvPr/>
        </p:nvSpPr>
        <p:spPr>
          <a:xfrm>
            <a:off x="4758711" y="11171766"/>
            <a:ext cx="1696297"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珍珠級</a:t>
            </a:r>
          </a:p>
          <a:p>
            <a:pPr lvl="0" algn="ctr" defTabSz="1828891">
              <a:buClrTx/>
              <a:defRPr/>
            </a:pPr>
            <a:r>
              <a:rPr lang="zh-TW"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2,500 PGV</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$800 </a:t>
            </a:r>
            <a:r>
              <a:rPr lang="zh-TW" altLang="en-US" sz="2400" b="1" kern="1200" dirty="0">
                <a:solidFill>
                  <a:prstClr val="white"/>
                </a:solidFill>
                <a:latin typeface="Century Gothic" panose="020B0502020202020204" pitchFamily="34" charset="0"/>
                <a:ea typeface="+mn-ea"/>
                <a:cs typeface="+mn-cs"/>
              </a:rPr>
              <a:t>美元</a:t>
            </a:r>
          </a:p>
        </p:txBody>
      </p:sp>
      <p:sp>
        <p:nvSpPr>
          <p:cNvPr id="19" name="Rectangle 18">
            <a:extLst>
              <a:ext uri="{FF2B5EF4-FFF2-40B4-BE49-F238E27FC236}">
                <a16:creationId xmlns:a16="http://schemas.microsoft.com/office/drawing/2014/main" id="{216B4D43-A2DC-4E80-9493-B1007E7FBB79}"/>
              </a:ext>
            </a:extLst>
          </p:cNvPr>
          <p:cNvSpPr/>
          <p:nvPr/>
        </p:nvSpPr>
        <p:spPr>
          <a:xfrm>
            <a:off x="6811669" y="11171766"/>
            <a:ext cx="1838965"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藍寶石級</a:t>
            </a:r>
          </a:p>
          <a:p>
            <a:pPr lvl="0" algn="ctr" defTabSz="1828891">
              <a:buClrTx/>
              <a:defRPr/>
            </a:pPr>
            <a:r>
              <a:rPr lang="zh-TW"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4,500 PGV</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$1,500 </a:t>
            </a:r>
            <a:r>
              <a:rPr lang="zh-TW" altLang="en-US" sz="2400" b="1" kern="1200" dirty="0">
                <a:solidFill>
                  <a:prstClr val="white"/>
                </a:solidFill>
                <a:latin typeface="Century Gothic" panose="020B0502020202020204" pitchFamily="34" charset="0"/>
                <a:ea typeface="+mn-ea"/>
                <a:cs typeface="+mn-cs"/>
              </a:rPr>
              <a:t>美元</a:t>
            </a:r>
          </a:p>
        </p:txBody>
      </p:sp>
      <p:sp>
        <p:nvSpPr>
          <p:cNvPr id="20" name="Rectangle 19">
            <a:extLst>
              <a:ext uri="{FF2B5EF4-FFF2-40B4-BE49-F238E27FC236}">
                <a16:creationId xmlns:a16="http://schemas.microsoft.com/office/drawing/2014/main" id="{F8B69F75-4984-4E0B-988F-7D063E8B3518}"/>
              </a:ext>
            </a:extLst>
          </p:cNvPr>
          <p:cNvSpPr/>
          <p:nvPr/>
        </p:nvSpPr>
        <p:spPr>
          <a:xfrm>
            <a:off x="9072621" y="11171766"/>
            <a:ext cx="2021707"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藍寶石</a:t>
            </a:r>
            <a:r>
              <a:rPr lang="en-US" altLang="zh-TW" sz="2800" b="1" kern="1200" dirty="0">
                <a:solidFill>
                  <a:prstClr val="white"/>
                </a:solidFill>
                <a:latin typeface="Century Gothic" panose="020B0502020202020204" pitchFamily="34" charset="0"/>
                <a:ea typeface="+mn-ea"/>
                <a:cs typeface="+mn-cs"/>
              </a:rPr>
              <a:t>25</a:t>
            </a:r>
            <a:r>
              <a:rPr lang="zh-TW" altLang="en-US" sz="2800" b="1" kern="1200" dirty="0">
                <a:solidFill>
                  <a:prstClr val="white"/>
                </a:solidFill>
                <a:latin typeface="Century Gothic" panose="020B0502020202020204" pitchFamily="34" charset="0"/>
                <a:ea typeface="+mn-ea"/>
                <a:cs typeface="+mn-cs"/>
              </a:rPr>
              <a:t>級</a:t>
            </a:r>
            <a:endParaRPr lang="en-US" altLang="zh-TW" sz="2800" b="1" kern="1200" dirty="0">
              <a:solidFill>
                <a:prstClr val="white"/>
              </a:solidFill>
              <a:latin typeface="Century Gothic" panose="020B0502020202020204" pitchFamily="34" charset="0"/>
              <a:ea typeface="+mn-ea"/>
              <a:cs typeface="+mn-cs"/>
            </a:endParaRPr>
          </a:p>
          <a:p>
            <a:pPr lvl="0" algn="ctr" defTabSz="1828891">
              <a:buClrTx/>
              <a:defRPr/>
            </a:pPr>
            <a:r>
              <a:rPr lang="zh-TW"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10,000 PGV</a:t>
            </a:r>
          </a:p>
          <a:p>
            <a:pPr lvl="0" algn="ctr" defTabSz="1828891">
              <a:buClrTx/>
              <a:defRPr/>
            </a:pPr>
            <a:r>
              <a:rPr lang="en-US" altLang="zh-TW" sz="2400" b="1" kern="1200" dirty="0">
                <a:solidFill>
                  <a:prstClr val="white"/>
                </a:solidFill>
                <a:latin typeface="Century Gothic" panose="020B0502020202020204" pitchFamily="34" charset="0"/>
                <a:ea typeface="+mn-ea"/>
                <a:cs typeface="+mn-cs"/>
              </a:rPr>
              <a:t>$3,000 </a:t>
            </a:r>
            <a:r>
              <a:rPr lang="zh-TW" altLang="en-US" sz="2400" b="1" kern="1200" dirty="0">
                <a:solidFill>
                  <a:prstClr val="white"/>
                </a:solidFill>
                <a:latin typeface="Century Gothic" panose="020B0502020202020204" pitchFamily="34" charset="0"/>
                <a:ea typeface="+mn-ea"/>
                <a:cs typeface="+mn-cs"/>
              </a:rPr>
              <a:t>美元</a:t>
            </a:r>
          </a:p>
        </p:txBody>
      </p:sp>
      <p:sp>
        <p:nvSpPr>
          <p:cNvPr id="21" name="Rectangle 20">
            <a:extLst>
              <a:ext uri="{FF2B5EF4-FFF2-40B4-BE49-F238E27FC236}">
                <a16:creationId xmlns:a16="http://schemas.microsoft.com/office/drawing/2014/main" id="{90999EBA-CE91-4D75-AC41-0992D7A092BB}"/>
              </a:ext>
            </a:extLst>
          </p:cNvPr>
          <p:cNvSpPr/>
          <p:nvPr/>
        </p:nvSpPr>
        <p:spPr>
          <a:xfrm>
            <a:off x="11579430" y="11171766"/>
            <a:ext cx="2028119" cy="1692771"/>
          </a:xfrm>
          <a:prstGeom prst="rect">
            <a:avLst/>
          </a:prstGeom>
        </p:spPr>
        <p:txBody>
          <a:bodyPr wrap="none">
            <a:spAutoFit/>
          </a:bodyPr>
          <a:lstStyle/>
          <a:p>
            <a:pPr lvl="0" algn="ctr" defTabSz="1828891">
              <a:buClrTx/>
              <a:defRPr/>
            </a:pPr>
            <a:r>
              <a:rPr lang="ja-JP" altLang="en-US" sz="2800" b="1" kern="1200" dirty="0">
                <a:solidFill>
                  <a:prstClr val="white"/>
                </a:solidFill>
                <a:latin typeface="Century Gothic" panose="020B0502020202020204" pitchFamily="34" charset="0"/>
                <a:ea typeface="+mn-ea"/>
                <a:cs typeface="+mn-cs"/>
              </a:rPr>
              <a:t>藍寶石</a:t>
            </a:r>
            <a:r>
              <a:rPr lang="en-US" altLang="ja-JP" sz="2800" b="1" kern="1200" dirty="0">
                <a:solidFill>
                  <a:prstClr val="white"/>
                </a:solidFill>
                <a:latin typeface="Century Gothic" panose="020B0502020202020204" pitchFamily="34" charset="0"/>
                <a:ea typeface="+mn-ea"/>
                <a:cs typeface="+mn-cs"/>
              </a:rPr>
              <a:t>50</a:t>
            </a:r>
            <a:r>
              <a:rPr lang="ja-JP" altLang="en-US" sz="2800" b="1" kern="1200" dirty="0">
                <a:solidFill>
                  <a:prstClr val="white"/>
                </a:solidFill>
                <a:latin typeface="Century Gothic" panose="020B0502020202020204" pitchFamily="34" charset="0"/>
                <a:ea typeface="+mn-ea"/>
                <a:cs typeface="+mn-cs"/>
              </a:rPr>
              <a:t>級</a:t>
            </a:r>
          </a:p>
          <a:p>
            <a:pPr lvl="0" algn="ctr" defTabSz="1828891">
              <a:buClrTx/>
              <a:defRPr/>
            </a:pPr>
            <a:r>
              <a:rPr lang="ja-JP" altLang="en-US" sz="2800" b="1" kern="1200" dirty="0">
                <a:solidFill>
                  <a:prstClr val="white"/>
                </a:solidFill>
                <a:latin typeface="Century Gothic" panose="020B0502020202020204" pitchFamily="34" charset="0"/>
                <a:ea typeface="+mn-ea"/>
                <a:cs typeface="+mn-cs"/>
              </a:rPr>
              <a:t>經銷商</a:t>
            </a:r>
          </a:p>
          <a:p>
            <a:pPr lvl="0" algn="ctr" defTabSz="1828891">
              <a:buClrTx/>
              <a:defRPr/>
            </a:pPr>
            <a:r>
              <a:rPr lang="en-US" sz="2400" kern="1200" dirty="0">
                <a:solidFill>
                  <a:prstClr val="white"/>
                </a:solidFill>
                <a:latin typeface="Century Gothic" panose="020B0502020202020204" pitchFamily="34" charset="0"/>
                <a:ea typeface="+mn-ea"/>
                <a:cs typeface="+mn-cs"/>
              </a:rPr>
              <a:t>15,000 PGV</a:t>
            </a:r>
          </a:p>
          <a:p>
            <a:pPr lvl="0" algn="ctr" defTabSz="1828891">
              <a:buClrTx/>
              <a:defRPr/>
            </a:pPr>
            <a:r>
              <a:rPr lang="en-US" sz="2400" kern="1200" dirty="0">
                <a:solidFill>
                  <a:prstClr val="white"/>
                </a:solidFill>
                <a:latin typeface="Century Gothic" panose="020B0502020202020204" pitchFamily="34" charset="0"/>
                <a:ea typeface="+mn-ea"/>
                <a:cs typeface="+mn-cs"/>
              </a:rPr>
              <a:t>$4,000 </a:t>
            </a:r>
            <a:r>
              <a:rPr lang="ja-JP" altLang="en-US" sz="2400" kern="1200" dirty="0">
                <a:solidFill>
                  <a:prstClr val="white"/>
                </a:solidFill>
                <a:latin typeface="Century Gothic" panose="020B0502020202020204" pitchFamily="34" charset="0"/>
                <a:ea typeface="+mn-ea"/>
                <a:cs typeface="+mn-cs"/>
              </a:rPr>
              <a:t>美元</a:t>
            </a:r>
          </a:p>
        </p:txBody>
      </p:sp>
      <p:sp>
        <p:nvSpPr>
          <p:cNvPr id="22" name="Rectangle 21">
            <a:extLst>
              <a:ext uri="{FF2B5EF4-FFF2-40B4-BE49-F238E27FC236}">
                <a16:creationId xmlns:a16="http://schemas.microsoft.com/office/drawing/2014/main" id="{01089FD2-5055-4F76-ADD8-38BA555A2E5E}"/>
              </a:ext>
            </a:extLst>
          </p:cNvPr>
          <p:cNvSpPr/>
          <p:nvPr/>
        </p:nvSpPr>
        <p:spPr>
          <a:xfrm>
            <a:off x="14034539" y="11171766"/>
            <a:ext cx="2339102" cy="1692771"/>
          </a:xfrm>
          <a:prstGeom prst="rect">
            <a:avLst/>
          </a:prstGeom>
        </p:spPr>
        <p:txBody>
          <a:bodyPr wrap="none">
            <a:spAutoFit/>
          </a:bodyPr>
          <a:lstStyle/>
          <a:p>
            <a:pPr lvl="0" algn="ctr" defTabSz="1828891">
              <a:buClrTx/>
              <a:defRPr/>
            </a:pPr>
            <a:r>
              <a:rPr lang="zh-TW" altLang="en-US" sz="2800" b="1" kern="1200" dirty="0">
                <a:solidFill>
                  <a:prstClr val="white"/>
                </a:solidFill>
                <a:latin typeface="Century Gothic" panose="020B0502020202020204" pitchFamily="34" charset="0"/>
                <a:ea typeface="+mn-ea"/>
                <a:cs typeface="+mn-cs"/>
              </a:rPr>
              <a:t>星光藍寶石級</a:t>
            </a:r>
          </a:p>
          <a:p>
            <a:pPr marL="0" marR="0" lvl="0" indent="0" algn="ctr" defTabSz="182889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Executive</a:t>
            </a:r>
          </a:p>
          <a:p>
            <a:pPr lvl="0" algn="ctr" defTabSz="1828891">
              <a:buClrTx/>
              <a:defRPr/>
            </a:pPr>
            <a:r>
              <a:rPr lang="en-US" sz="2400" kern="1200" dirty="0">
                <a:solidFill>
                  <a:prstClr val="white"/>
                </a:solidFill>
                <a:latin typeface="Century Gothic" panose="020B0502020202020204" pitchFamily="34" charset="0"/>
                <a:ea typeface="+mn-ea"/>
                <a:cs typeface="+mn-cs"/>
              </a:rPr>
              <a:t>25,000 PGV</a:t>
            </a:r>
          </a:p>
          <a:p>
            <a:pPr lvl="0" algn="ctr" defTabSz="1828891">
              <a:buClrTx/>
              <a:defRPr/>
            </a:pPr>
            <a:r>
              <a:rPr lang="en-US" sz="2400" kern="1200" dirty="0">
                <a:solidFill>
                  <a:prstClr val="white"/>
                </a:solidFill>
                <a:latin typeface="Century Gothic" panose="020B0502020202020204" pitchFamily="34" charset="0"/>
                <a:ea typeface="+mn-ea"/>
                <a:cs typeface="+mn-cs"/>
              </a:rPr>
              <a:t>$6,000 </a:t>
            </a:r>
            <a:r>
              <a:rPr lang="ja-JP" altLang="en-US" sz="2400" kern="1200" dirty="0">
                <a:solidFill>
                  <a:prstClr val="white"/>
                </a:solidFill>
                <a:latin typeface="Century Gothic" panose="020B0502020202020204" pitchFamily="34" charset="0"/>
                <a:ea typeface="+mn-ea"/>
                <a:cs typeface="+mn-cs"/>
              </a:rPr>
              <a:t>美元</a:t>
            </a:r>
          </a:p>
        </p:txBody>
      </p:sp>
      <p:sp>
        <p:nvSpPr>
          <p:cNvPr id="23" name="Rectangle 22">
            <a:extLst>
              <a:ext uri="{FF2B5EF4-FFF2-40B4-BE49-F238E27FC236}">
                <a16:creationId xmlns:a16="http://schemas.microsoft.com/office/drawing/2014/main" id="{08680CA5-952C-49FC-A491-6D9AD9AC25D8}"/>
              </a:ext>
            </a:extLst>
          </p:cNvPr>
          <p:cNvSpPr/>
          <p:nvPr/>
        </p:nvSpPr>
        <p:spPr>
          <a:xfrm>
            <a:off x="16872782" y="11171766"/>
            <a:ext cx="1988045" cy="1692771"/>
          </a:xfrm>
          <a:prstGeom prst="rect">
            <a:avLst/>
          </a:prstGeom>
        </p:spPr>
        <p:txBody>
          <a:bodyPr wrap="none">
            <a:spAutoFit/>
          </a:bodyPr>
          <a:lstStyle/>
          <a:p>
            <a:pPr lvl="0" algn="ctr" defTabSz="1828891">
              <a:buClrTx/>
              <a:defRPr/>
            </a:pPr>
            <a:r>
              <a:rPr lang="ja-JP" altLang="en-US" sz="2800" b="1" kern="1200" dirty="0">
                <a:solidFill>
                  <a:prstClr val="white"/>
                </a:solidFill>
                <a:latin typeface="Century Gothic" panose="020B0502020202020204" pitchFamily="34" charset="0"/>
                <a:ea typeface="+mn-ea"/>
                <a:cs typeface="+mn-cs"/>
              </a:rPr>
              <a:t>紅寶石級</a:t>
            </a:r>
          </a:p>
          <a:p>
            <a:pPr lvl="0" algn="ctr" defTabSz="1828891">
              <a:buClrTx/>
              <a:defRPr/>
            </a:pPr>
            <a:r>
              <a:rPr lang="ja-JP" altLang="en-US" sz="2800" b="1" kern="1200" dirty="0">
                <a:solidFill>
                  <a:prstClr val="white"/>
                </a:solidFill>
                <a:latin typeface="Century Gothic" panose="020B0502020202020204" pitchFamily="34" charset="0"/>
                <a:ea typeface="+mn-ea"/>
                <a:cs typeface="+mn-cs"/>
              </a:rPr>
              <a:t>總裁經銷商</a:t>
            </a:r>
          </a:p>
          <a:p>
            <a:pPr lvl="0" algn="ctr" defTabSz="1828891">
              <a:buClrTx/>
              <a:defRPr/>
            </a:pPr>
            <a:r>
              <a:rPr lang="en-US" sz="2400" kern="1200" dirty="0">
                <a:solidFill>
                  <a:prstClr val="white"/>
                </a:solidFill>
                <a:latin typeface="Century Gothic" panose="020B0502020202020204" pitchFamily="34" charset="0"/>
                <a:ea typeface="+mn-ea"/>
                <a:cs typeface="+mn-cs"/>
              </a:rPr>
              <a:t>75,000 PGV</a:t>
            </a:r>
          </a:p>
          <a:p>
            <a:pPr lvl="0" algn="ctr" defTabSz="1828891">
              <a:buClrTx/>
              <a:defRPr/>
            </a:pPr>
            <a:r>
              <a:rPr lang="en-US" sz="2400" kern="1200" dirty="0">
                <a:solidFill>
                  <a:prstClr val="white"/>
                </a:solidFill>
                <a:latin typeface="Century Gothic" panose="020B0502020202020204" pitchFamily="34" charset="0"/>
                <a:ea typeface="+mn-ea"/>
                <a:cs typeface="+mn-cs"/>
              </a:rPr>
              <a:t>$10,000 </a:t>
            </a:r>
            <a:r>
              <a:rPr lang="ja-JP" altLang="en-US" sz="2400" kern="1200" dirty="0">
                <a:solidFill>
                  <a:prstClr val="white"/>
                </a:solidFill>
                <a:latin typeface="Century Gothic" panose="020B0502020202020204" pitchFamily="34" charset="0"/>
                <a:ea typeface="+mn-ea"/>
                <a:cs typeface="+mn-cs"/>
              </a:rPr>
              <a:t>美元</a:t>
            </a:r>
          </a:p>
        </p:txBody>
      </p:sp>
      <p:sp>
        <p:nvSpPr>
          <p:cNvPr id="24" name="Rectangle 23">
            <a:extLst>
              <a:ext uri="{FF2B5EF4-FFF2-40B4-BE49-F238E27FC236}">
                <a16:creationId xmlns:a16="http://schemas.microsoft.com/office/drawing/2014/main" id="{56EC9F50-E724-4D62-97C0-1DC37167AFA2}"/>
              </a:ext>
            </a:extLst>
          </p:cNvPr>
          <p:cNvSpPr/>
          <p:nvPr/>
        </p:nvSpPr>
        <p:spPr>
          <a:xfrm>
            <a:off x="19384225" y="11171766"/>
            <a:ext cx="2040943" cy="1692771"/>
          </a:xfrm>
          <a:prstGeom prst="rect">
            <a:avLst/>
          </a:prstGeom>
        </p:spPr>
        <p:txBody>
          <a:bodyPr wrap="none">
            <a:spAutoFit/>
          </a:bodyPr>
          <a:lstStyle/>
          <a:p>
            <a:pPr lvl="0" algn="ctr" defTabSz="1828891">
              <a:buClrTx/>
              <a:defRPr/>
            </a:pPr>
            <a:r>
              <a:rPr lang="ja-JP" altLang="en-US" sz="2800" b="1" kern="1200" dirty="0">
                <a:solidFill>
                  <a:prstClr val="white"/>
                </a:solidFill>
                <a:latin typeface="Century Gothic" panose="020B0502020202020204" pitchFamily="34" charset="0"/>
                <a:ea typeface="+mn-ea"/>
                <a:cs typeface="+mn-cs"/>
              </a:rPr>
              <a:t>綠寶石級</a:t>
            </a:r>
          </a:p>
          <a:p>
            <a:pPr lvl="0" algn="ctr" defTabSz="1828891">
              <a:buClrTx/>
              <a:defRPr/>
            </a:pPr>
            <a:r>
              <a:rPr lang="ja-JP" altLang="en-US" sz="2800" b="1" kern="1200" dirty="0">
                <a:solidFill>
                  <a:prstClr val="white"/>
                </a:solidFill>
                <a:latin typeface="Century Gothic" panose="020B0502020202020204" pitchFamily="34" charset="0"/>
                <a:ea typeface="+mn-ea"/>
                <a:cs typeface="+mn-cs"/>
              </a:rPr>
              <a:t>總裁經銷商</a:t>
            </a:r>
          </a:p>
          <a:p>
            <a:pPr lvl="0" algn="ctr" defTabSz="1828891">
              <a:buClrTx/>
              <a:defRPr/>
            </a:pPr>
            <a:r>
              <a:rPr lang="en-US" sz="2400" kern="1200" dirty="0">
                <a:solidFill>
                  <a:prstClr val="white"/>
                </a:solidFill>
                <a:latin typeface="Century Gothic" panose="020B0502020202020204" pitchFamily="34" charset="0"/>
                <a:ea typeface="+mn-ea"/>
                <a:cs typeface="+mn-cs"/>
              </a:rPr>
              <a:t>175,000 PGV</a:t>
            </a:r>
          </a:p>
          <a:p>
            <a:pPr lvl="0" algn="ctr" defTabSz="1828891">
              <a:buClrTx/>
              <a:defRPr/>
            </a:pPr>
            <a:r>
              <a:rPr lang="en-US" sz="2400" kern="1200" dirty="0">
                <a:solidFill>
                  <a:prstClr val="white"/>
                </a:solidFill>
                <a:latin typeface="Century Gothic" panose="020B0502020202020204" pitchFamily="34" charset="0"/>
                <a:ea typeface="+mn-ea"/>
                <a:cs typeface="+mn-cs"/>
              </a:rPr>
              <a:t>$15,000 </a:t>
            </a:r>
            <a:r>
              <a:rPr lang="ja-JP" altLang="en-US" sz="2400" kern="1200" dirty="0">
                <a:solidFill>
                  <a:prstClr val="white"/>
                </a:solidFill>
                <a:latin typeface="Century Gothic" panose="020B0502020202020204" pitchFamily="34" charset="0"/>
                <a:ea typeface="+mn-ea"/>
                <a:cs typeface="+mn-cs"/>
              </a:rPr>
              <a:t>美元</a:t>
            </a:r>
          </a:p>
        </p:txBody>
      </p:sp>
      <p:sp>
        <p:nvSpPr>
          <p:cNvPr id="25" name="Rectangle 24">
            <a:extLst>
              <a:ext uri="{FF2B5EF4-FFF2-40B4-BE49-F238E27FC236}">
                <a16:creationId xmlns:a16="http://schemas.microsoft.com/office/drawing/2014/main" id="{3325A4F7-F7D3-4AC1-BEC8-B8A6A6AACD02}"/>
              </a:ext>
            </a:extLst>
          </p:cNvPr>
          <p:cNvSpPr/>
          <p:nvPr/>
        </p:nvSpPr>
        <p:spPr>
          <a:xfrm>
            <a:off x="22033326" y="11171766"/>
            <a:ext cx="2040943" cy="1692771"/>
          </a:xfrm>
          <a:prstGeom prst="rect">
            <a:avLst/>
          </a:prstGeom>
        </p:spPr>
        <p:txBody>
          <a:bodyPr wrap="none">
            <a:spAutoFit/>
          </a:bodyPr>
          <a:lstStyle/>
          <a:p>
            <a:pPr lvl="0" algn="ctr" defTabSz="1828891">
              <a:buClrTx/>
              <a:defRPr/>
            </a:pPr>
            <a:r>
              <a:rPr lang="ja-JP" altLang="en-US" sz="2800" b="1" kern="1200" dirty="0">
                <a:solidFill>
                  <a:prstClr val="white"/>
                </a:solidFill>
                <a:latin typeface="Century Gothic" panose="020B0502020202020204" pitchFamily="34" charset="0"/>
                <a:ea typeface="+mn-ea"/>
                <a:cs typeface="+mn-cs"/>
              </a:rPr>
              <a:t>鑽石級</a:t>
            </a:r>
          </a:p>
          <a:p>
            <a:pPr lvl="0" algn="ctr" defTabSz="1828891">
              <a:buClrTx/>
              <a:defRPr/>
            </a:pPr>
            <a:r>
              <a:rPr lang="ja-JP" altLang="en-US" sz="2800" b="1" kern="1200" dirty="0">
                <a:solidFill>
                  <a:prstClr val="white"/>
                </a:solidFill>
                <a:latin typeface="Century Gothic" panose="020B0502020202020204" pitchFamily="34" charset="0"/>
                <a:ea typeface="+mn-ea"/>
                <a:cs typeface="+mn-cs"/>
              </a:rPr>
              <a:t>總裁經銷商</a:t>
            </a:r>
          </a:p>
          <a:p>
            <a:pPr marL="0" marR="0" lvl="0" indent="0" algn="ctr"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350,000 PGV</a:t>
            </a:r>
          </a:p>
          <a:p>
            <a:pPr marL="0" marR="0" lvl="0" indent="0" algn="ctr" defTabSz="182889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$20,000 USD</a:t>
            </a:r>
          </a:p>
        </p:txBody>
      </p:sp>
      <p:pic>
        <p:nvPicPr>
          <p:cNvPr id="28" name="Graphic 27">
            <a:extLst>
              <a:ext uri="{FF2B5EF4-FFF2-40B4-BE49-F238E27FC236}">
                <a16:creationId xmlns:a16="http://schemas.microsoft.com/office/drawing/2014/main" id="{58CF79B8-1F55-4E5A-B738-521E48C3F1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4681" y="10080380"/>
            <a:ext cx="13667460" cy="894895"/>
          </a:xfrm>
          <a:prstGeom prst="rect">
            <a:avLst/>
          </a:prstGeom>
        </p:spPr>
      </p:pic>
      <p:pic>
        <p:nvPicPr>
          <p:cNvPr id="29" name="Graphic 28">
            <a:extLst>
              <a:ext uri="{FF2B5EF4-FFF2-40B4-BE49-F238E27FC236}">
                <a16:creationId xmlns:a16="http://schemas.microsoft.com/office/drawing/2014/main" id="{4A65C308-D025-46DB-AB4F-2F531A16FB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35496" y="10240734"/>
            <a:ext cx="937188" cy="651954"/>
          </a:xfrm>
          <a:prstGeom prst="rect">
            <a:avLst/>
          </a:prstGeom>
        </p:spPr>
      </p:pic>
      <p:pic>
        <p:nvPicPr>
          <p:cNvPr id="30" name="Graphic 29">
            <a:extLst>
              <a:ext uri="{FF2B5EF4-FFF2-40B4-BE49-F238E27FC236}">
                <a16:creationId xmlns:a16="http://schemas.microsoft.com/office/drawing/2014/main" id="{C2A46CE4-B463-4C0A-9CBA-5850895536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94547" y="10449149"/>
            <a:ext cx="944137" cy="157355"/>
          </a:xfrm>
          <a:prstGeom prst="rect">
            <a:avLst/>
          </a:prstGeom>
        </p:spPr>
      </p:pic>
      <p:pic>
        <p:nvPicPr>
          <p:cNvPr id="31" name="Graphic 30">
            <a:extLst>
              <a:ext uri="{FF2B5EF4-FFF2-40B4-BE49-F238E27FC236}">
                <a16:creationId xmlns:a16="http://schemas.microsoft.com/office/drawing/2014/main" id="{FD73ED5D-2060-4F95-B9FC-0E77C313B1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398209" y="10240731"/>
            <a:ext cx="937189" cy="651957"/>
          </a:xfrm>
          <a:prstGeom prst="rect">
            <a:avLst/>
          </a:prstGeom>
        </p:spPr>
      </p:pic>
      <p:pic>
        <p:nvPicPr>
          <p:cNvPr id="32" name="Graphic 31">
            <a:extLst>
              <a:ext uri="{FF2B5EF4-FFF2-40B4-BE49-F238E27FC236}">
                <a16:creationId xmlns:a16="http://schemas.microsoft.com/office/drawing/2014/main" id="{EC76C434-CE5D-4248-ACED-BD757447AA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656948" y="10449149"/>
            <a:ext cx="944137" cy="157355"/>
          </a:xfrm>
          <a:prstGeom prst="rect">
            <a:avLst/>
          </a:prstGeom>
        </p:spPr>
      </p:pic>
      <p:pic>
        <p:nvPicPr>
          <p:cNvPr id="33" name="Graphic 32">
            <a:extLst>
              <a:ext uri="{FF2B5EF4-FFF2-40B4-BE49-F238E27FC236}">
                <a16:creationId xmlns:a16="http://schemas.microsoft.com/office/drawing/2014/main" id="{F88A5E00-F622-47DB-8C63-D2FDEA73742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922635" y="10232343"/>
            <a:ext cx="944138" cy="656792"/>
          </a:xfrm>
          <a:prstGeom prst="rect">
            <a:avLst/>
          </a:prstGeom>
        </p:spPr>
      </p:pic>
      <p:pic>
        <p:nvPicPr>
          <p:cNvPr id="34" name="Graphic 33">
            <a:extLst>
              <a:ext uri="{FF2B5EF4-FFF2-40B4-BE49-F238E27FC236}">
                <a16:creationId xmlns:a16="http://schemas.microsoft.com/office/drawing/2014/main" id="{6BFD8F83-2DC3-42EE-ADFA-6126C0521C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188322" y="10449149"/>
            <a:ext cx="944137" cy="157355"/>
          </a:xfrm>
          <a:prstGeom prst="rect">
            <a:avLst/>
          </a:prstGeom>
        </p:spPr>
      </p:pic>
      <p:pic>
        <p:nvPicPr>
          <p:cNvPr id="35" name="Graphic 34">
            <a:extLst>
              <a:ext uri="{FF2B5EF4-FFF2-40B4-BE49-F238E27FC236}">
                <a16:creationId xmlns:a16="http://schemas.microsoft.com/office/drawing/2014/main" id="{22CFF3AA-01CD-479F-BDB3-8BF07034FF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581727" y="10228553"/>
            <a:ext cx="944139" cy="656792"/>
          </a:xfrm>
          <a:prstGeom prst="rect">
            <a:avLst/>
          </a:prstGeom>
        </p:spPr>
      </p:pic>
      <p:pic>
        <p:nvPicPr>
          <p:cNvPr id="36" name="Picture 35" descr="A close up of a logo&#10;&#10;Description automatically generated">
            <a:extLst>
              <a:ext uri="{FF2B5EF4-FFF2-40B4-BE49-F238E27FC236}">
                <a16:creationId xmlns:a16="http://schemas.microsoft.com/office/drawing/2014/main" id="{289A7417-0598-4B6A-A0A6-31D4390EF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909" y="5357362"/>
            <a:ext cx="9463016" cy="4542247"/>
          </a:xfrm>
          <a:prstGeom prst="rect">
            <a:avLst/>
          </a:prstGeom>
        </p:spPr>
      </p:pic>
      <p:pic>
        <p:nvPicPr>
          <p:cNvPr id="38" name="Picture 37" descr="A picture containing drawing, clock, light&#10;&#10;Description automatically generated">
            <a:extLst>
              <a:ext uri="{FF2B5EF4-FFF2-40B4-BE49-F238E27FC236}">
                <a16:creationId xmlns:a16="http://schemas.microsoft.com/office/drawing/2014/main" id="{74D21753-D101-44F8-BCA0-498E43101F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9529" y="703143"/>
            <a:ext cx="8369018" cy="1913494"/>
          </a:xfrm>
          <a:prstGeom prst="rect">
            <a:avLst/>
          </a:prstGeom>
        </p:spPr>
      </p:pic>
      <p:sp>
        <p:nvSpPr>
          <p:cNvPr id="37" name="Rectangle 36">
            <a:extLst>
              <a:ext uri="{FF2B5EF4-FFF2-40B4-BE49-F238E27FC236}">
                <a16:creationId xmlns:a16="http://schemas.microsoft.com/office/drawing/2014/main" id="{EF8048D8-2846-4A19-81B6-08D9B7803F8B}"/>
              </a:ext>
            </a:extLst>
          </p:cNvPr>
          <p:cNvSpPr/>
          <p:nvPr/>
        </p:nvSpPr>
        <p:spPr>
          <a:xfrm>
            <a:off x="5855493" y="4390067"/>
            <a:ext cx="14159106" cy="1793889"/>
          </a:xfrm>
          <a:prstGeom prst="rect">
            <a:avLst/>
          </a:prstGeom>
        </p:spPr>
        <p:txBody>
          <a:bodyPr wrap="square">
            <a:spAutoFit/>
          </a:bodyPr>
          <a:lstStyle/>
          <a:p>
            <a:pPr lvl="0" algn="ctr" defTabSz="1828891">
              <a:lnSpc>
                <a:spcPts val="16000"/>
              </a:lnSpc>
              <a:buClrTx/>
              <a:defRPr/>
            </a:pPr>
            <a:r>
              <a:rPr lang="zh-TW" altLang="en-US" sz="5400" b="1" kern="1200" spc="600" dirty="0">
                <a:solidFill>
                  <a:prstClr val="white"/>
                </a:solidFill>
                <a:latin typeface="Century Gothic" panose="020B0502020202020204" pitchFamily="34" charset="0"/>
                <a:ea typeface="+mn-ea"/>
                <a:cs typeface="+mn-cs"/>
              </a:rPr>
              <a:t>額外現金獎勵</a:t>
            </a:r>
            <a:endParaRPr lang="ja-JP" altLang="en-US" sz="5400" b="1" kern="1200" spc="600" dirty="0">
              <a:solidFill>
                <a:prstClr val="white"/>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1999476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g74c24dceaf_1_17"/>
          <p:cNvPicPr preferRelativeResize="0"/>
          <p:nvPr/>
        </p:nvPicPr>
        <p:blipFill rotWithShape="1">
          <a:blip r:embed="rId3">
            <a:alphaModFix/>
          </a:blip>
          <a:srcRect l="36778" r="32001"/>
          <a:stretch/>
        </p:blipFill>
        <p:spPr>
          <a:xfrm>
            <a:off x="0" y="0"/>
            <a:ext cx="7612910" cy="13716000"/>
          </a:xfrm>
          <a:prstGeom prst="rect">
            <a:avLst/>
          </a:prstGeom>
          <a:noFill/>
          <a:ln>
            <a:noFill/>
          </a:ln>
        </p:spPr>
      </p:pic>
      <p:pic>
        <p:nvPicPr>
          <p:cNvPr id="979" name="Google Shape;979;g74c24dceaf_1_17"/>
          <p:cNvPicPr preferRelativeResize="0"/>
          <p:nvPr/>
        </p:nvPicPr>
        <p:blipFill rotWithShape="1">
          <a:blip r:embed="rId4">
            <a:alphaModFix/>
          </a:blip>
          <a:srcRect/>
          <a:stretch/>
        </p:blipFill>
        <p:spPr>
          <a:xfrm>
            <a:off x="6265428" y="3495444"/>
            <a:ext cx="4930671" cy="6963056"/>
          </a:xfrm>
          <a:prstGeom prst="rect">
            <a:avLst/>
          </a:prstGeom>
          <a:noFill/>
          <a:ln>
            <a:noFill/>
          </a:ln>
        </p:spPr>
      </p:pic>
      <p:sp>
        <p:nvSpPr>
          <p:cNvPr id="980" name="Google Shape;980;g74c24dceaf_1_17"/>
          <p:cNvSpPr txBox="1"/>
          <p:nvPr/>
        </p:nvSpPr>
        <p:spPr>
          <a:xfrm>
            <a:off x="12106656" y="5383895"/>
            <a:ext cx="17346300" cy="4939800"/>
          </a:xfrm>
          <a:prstGeom prst="rect">
            <a:avLst/>
          </a:prstGeom>
          <a:noFill/>
          <a:ln>
            <a:noFill/>
          </a:ln>
        </p:spPr>
        <p:txBody>
          <a:bodyPr spcFirstLastPara="1" wrap="square" lIns="91425" tIns="45700" rIns="91425" bIns="45700" anchor="t" anchorCtr="0">
            <a:noAutofit/>
          </a:bodyPr>
          <a:lstStyle/>
          <a:p>
            <a:pPr marL="857250" marR="0" lvl="0" indent="-857250" algn="l" rtl="0">
              <a:spcBef>
                <a:spcPts val="0"/>
              </a:spcBef>
              <a:spcAft>
                <a:spcPts val="0"/>
              </a:spcAft>
              <a:buClr>
                <a:srgbClr val="F57C28"/>
              </a:buClr>
              <a:buSzPts val="3500"/>
              <a:buFont typeface="Arial"/>
              <a:buChar char="•"/>
            </a:pPr>
            <a:r>
              <a:rPr lang="en-US" sz="3500">
                <a:solidFill>
                  <a:srgbClr val="7F7F7F"/>
                </a:solidFill>
                <a:latin typeface="Century Gothic"/>
                <a:ea typeface="Century Gothic"/>
                <a:cs typeface="Century Gothic"/>
                <a:sym typeface="Century Gothic"/>
              </a:rPr>
              <a:t>電郵公告信息</a:t>
            </a:r>
            <a:endParaRPr/>
          </a:p>
          <a:p>
            <a:pPr marL="0" marR="0" lvl="0" indent="0" algn="l" rtl="0">
              <a:spcBef>
                <a:spcPts val="0"/>
              </a:spcBef>
              <a:spcAft>
                <a:spcPts val="0"/>
              </a:spcAft>
              <a:buNone/>
            </a:pPr>
            <a:r>
              <a:rPr lang="en-US" sz="3500">
                <a:solidFill>
                  <a:srgbClr val="7F7F7F"/>
                </a:solidFill>
                <a:latin typeface="Century Gothic"/>
                <a:ea typeface="Century Gothic"/>
                <a:cs typeface="Century Gothic"/>
                <a:sym typeface="Century Gothic"/>
              </a:rPr>
              <a:t>  </a:t>
            </a:r>
            <a:endParaRPr/>
          </a:p>
          <a:p>
            <a:pPr marL="857250" marR="0" lvl="0" indent="-857250" algn="l" rtl="0">
              <a:spcBef>
                <a:spcPts val="0"/>
              </a:spcBef>
              <a:spcAft>
                <a:spcPts val="0"/>
              </a:spcAft>
              <a:buClr>
                <a:srgbClr val="F57C28"/>
              </a:buClr>
              <a:buSzPts val="3500"/>
              <a:buFont typeface="Arial"/>
              <a:buChar char="•"/>
            </a:pPr>
            <a:r>
              <a:rPr lang="en-US" sz="3500">
                <a:solidFill>
                  <a:srgbClr val="7F7F7F"/>
                </a:solidFill>
                <a:latin typeface="Century Gothic"/>
                <a:ea typeface="Century Gothic"/>
                <a:cs typeface="Century Gothic"/>
                <a:sym typeface="Century Gothic"/>
              </a:rPr>
              <a:t>Joffice™ 報告</a:t>
            </a:r>
            <a:endParaRPr/>
          </a:p>
          <a:p>
            <a:pPr marL="0" marR="0" lvl="0" indent="0" algn="l" rtl="0">
              <a:spcBef>
                <a:spcPts val="0"/>
              </a:spcBef>
              <a:spcAft>
                <a:spcPts val="0"/>
              </a:spcAft>
              <a:buNone/>
            </a:pPr>
            <a:r>
              <a:rPr lang="en-US" sz="3500">
                <a:solidFill>
                  <a:srgbClr val="7F7F7F"/>
                </a:solidFill>
                <a:latin typeface="Century Gothic"/>
                <a:ea typeface="Century Gothic"/>
                <a:cs typeface="Century Gothic"/>
                <a:sym typeface="Century Gothic"/>
              </a:rPr>
              <a:t> </a:t>
            </a:r>
            <a:endParaRPr/>
          </a:p>
          <a:p>
            <a:pPr marL="857250" marR="0" lvl="0" indent="-857250" algn="l" rtl="0">
              <a:spcBef>
                <a:spcPts val="0"/>
              </a:spcBef>
              <a:spcAft>
                <a:spcPts val="0"/>
              </a:spcAft>
              <a:buClr>
                <a:srgbClr val="F57C28"/>
              </a:buClr>
              <a:buSzPts val="3500"/>
              <a:buFont typeface="Arial"/>
              <a:buChar char="•"/>
            </a:pPr>
            <a:r>
              <a:rPr lang="en-US" sz="3500">
                <a:solidFill>
                  <a:srgbClr val="7F7F7F"/>
                </a:solidFill>
                <a:latin typeface="Century Gothic"/>
                <a:ea typeface="Century Gothic"/>
                <a:cs typeface="Century Gothic"/>
                <a:sym typeface="Century Gothic"/>
              </a:rPr>
              <a:t>培訓PPT</a:t>
            </a:r>
            <a:endParaRPr/>
          </a:p>
          <a:p>
            <a:pPr marL="0" marR="0" lvl="0" indent="0" algn="l" rtl="0">
              <a:spcBef>
                <a:spcPts val="0"/>
              </a:spcBef>
              <a:spcAft>
                <a:spcPts val="0"/>
              </a:spcAft>
              <a:buNone/>
            </a:pPr>
            <a:endParaRPr sz="3500">
              <a:solidFill>
                <a:srgbClr val="7F7F7F"/>
              </a:solidFill>
              <a:latin typeface="Century Gothic"/>
              <a:ea typeface="Century Gothic"/>
              <a:cs typeface="Century Gothic"/>
              <a:sym typeface="Century Gothic"/>
            </a:endParaRPr>
          </a:p>
          <a:p>
            <a:pPr marL="857250" marR="0" lvl="0" indent="-857250" algn="l" rtl="0">
              <a:spcBef>
                <a:spcPts val="0"/>
              </a:spcBef>
              <a:spcAft>
                <a:spcPts val="0"/>
              </a:spcAft>
              <a:buClr>
                <a:srgbClr val="F57C28"/>
              </a:buClr>
              <a:buSzPts val="3500"/>
              <a:buFont typeface="Arial"/>
              <a:buChar char="•"/>
            </a:pPr>
            <a:r>
              <a:rPr lang="en-US" sz="3500">
                <a:solidFill>
                  <a:srgbClr val="7F7F7F"/>
                </a:solidFill>
                <a:latin typeface="Century Gothic"/>
                <a:ea typeface="Century Gothic"/>
                <a:cs typeface="Century Gothic"/>
                <a:sym typeface="Century Gothic"/>
              </a:rPr>
              <a:t>信息圖</a:t>
            </a:r>
            <a:endParaRPr/>
          </a:p>
          <a:p>
            <a:pPr marL="0" marR="0" lvl="0" indent="0" algn="l" rtl="0">
              <a:spcBef>
                <a:spcPts val="0"/>
              </a:spcBef>
              <a:spcAft>
                <a:spcPts val="0"/>
              </a:spcAft>
              <a:buNone/>
            </a:pPr>
            <a:endParaRPr sz="3500">
              <a:solidFill>
                <a:srgbClr val="7F7F7F"/>
              </a:solidFill>
              <a:latin typeface="Century Gothic"/>
              <a:ea typeface="Century Gothic"/>
              <a:cs typeface="Century Gothic"/>
              <a:sym typeface="Century Gothic"/>
            </a:endParaRPr>
          </a:p>
          <a:p>
            <a:pPr marL="857250" marR="0" lvl="0" indent="-857250" algn="l" rtl="0">
              <a:spcBef>
                <a:spcPts val="0"/>
              </a:spcBef>
              <a:spcAft>
                <a:spcPts val="0"/>
              </a:spcAft>
              <a:buClr>
                <a:srgbClr val="F57C28"/>
              </a:buClr>
              <a:buSzPts val="3500"/>
              <a:buFont typeface="Arial"/>
              <a:buChar char="•"/>
            </a:pPr>
            <a:r>
              <a:rPr lang="en-US" sz="3500">
                <a:solidFill>
                  <a:srgbClr val="7F7F7F"/>
                </a:solidFill>
                <a:latin typeface="Century Gothic"/>
                <a:ea typeface="Century Gothic"/>
                <a:cs typeface="Century Gothic"/>
                <a:sym typeface="Century Gothic"/>
              </a:rPr>
              <a:t>活動概述及常見問題 </a:t>
            </a:r>
            <a:endParaRPr/>
          </a:p>
        </p:txBody>
      </p:sp>
      <p:sp>
        <p:nvSpPr>
          <p:cNvPr id="981" name="Google Shape;981;g74c24dceaf_1_17"/>
          <p:cNvSpPr txBox="1"/>
          <p:nvPr/>
        </p:nvSpPr>
        <p:spPr>
          <a:xfrm>
            <a:off x="12106656" y="10881256"/>
            <a:ext cx="243855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All promotion tools can be found in  Jcloud, located in Joffice, under Tools.</a:t>
            </a:r>
            <a:endParaRPr/>
          </a:p>
        </p:txBody>
      </p:sp>
      <p:pic>
        <p:nvPicPr>
          <p:cNvPr id="982" name="Google Shape;982;g74c24dceaf_1_17"/>
          <p:cNvPicPr preferRelativeResize="0"/>
          <p:nvPr/>
        </p:nvPicPr>
        <p:blipFill rotWithShape="1">
          <a:blip r:embed="rId5">
            <a:alphaModFix/>
          </a:blip>
          <a:srcRect/>
          <a:stretch/>
        </p:blipFill>
        <p:spPr>
          <a:xfrm>
            <a:off x="6681255" y="4166102"/>
            <a:ext cx="4099021" cy="3483700"/>
          </a:xfrm>
          <a:prstGeom prst="rect">
            <a:avLst/>
          </a:prstGeom>
          <a:noFill/>
          <a:ln>
            <a:noFill/>
          </a:ln>
        </p:spPr>
      </p:pic>
      <p:sp>
        <p:nvSpPr>
          <p:cNvPr id="983" name="Google Shape;983;g74c24dceaf_1_17"/>
          <p:cNvSpPr txBox="1"/>
          <p:nvPr/>
        </p:nvSpPr>
        <p:spPr>
          <a:xfrm>
            <a:off x="10398273" y="3304629"/>
            <a:ext cx="7218600" cy="163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b="1">
                <a:solidFill>
                  <a:srgbClr val="5A9DD4"/>
                </a:solidFill>
                <a:latin typeface="Century Gothic"/>
                <a:ea typeface="Century Gothic"/>
                <a:cs typeface="Century Gothic"/>
                <a:sym typeface="Century Gothic"/>
              </a:rPr>
              <a:t>工具</a:t>
            </a:r>
            <a:endParaRPr/>
          </a:p>
        </p:txBody>
      </p:sp>
      <p:pic>
        <p:nvPicPr>
          <p:cNvPr id="984" name="Google Shape;984;g74c24dceaf_1_17"/>
          <p:cNvPicPr preferRelativeResize="0"/>
          <p:nvPr/>
        </p:nvPicPr>
        <p:blipFill rotWithShape="1">
          <a:blip r:embed="rId6">
            <a:alphaModFix/>
          </a:blip>
          <a:srcRect/>
          <a:stretch/>
        </p:blipFill>
        <p:spPr>
          <a:xfrm>
            <a:off x="22662852" y="12546800"/>
            <a:ext cx="1155380" cy="821037"/>
          </a:xfrm>
          <a:prstGeom prst="rect">
            <a:avLst/>
          </a:prstGeom>
          <a:noFill/>
          <a:ln>
            <a:noFill/>
          </a:ln>
        </p:spPr>
      </p:pic>
      <p:pic>
        <p:nvPicPr>
          <p:cNvPr id="985" name="Google Shape;985;g74c24dceaf_1_17" descr="A picture containing table, light&#10;&#10;Description automatically generated"/>
          <p:cNvPicPr preferRelativeResize="0"/>
          <p:nvPr/>
        </p:nvPicPr>
        <p:blipFill rotWithShape="1">
          <a:blip r:embed="rId7">
            <a:alphaModFix/>
          </a:blip>
          <a:srcRect/>
          <a:stretch/>
        </p:blipFill>
        <p:spPr>
          <a:xfrm>
            <a:off x="-3283338" y="-402548"/>
            <a:ext cx="9548766" cy="4583408"/>
          </a:xfrm>
          <a:prstGeom prst="rect">
            <a:avLst/>
          </a:prstGeom>
          <a:noFill/>
          <a:ln>
            <a:noFill/>
          </a:ln>
        </p:spPr>
      </p:pic>
      <p:pic>
        <p:nvPicPr>
          <p:cNvPr id="986" name="Google Shape;986;g74c24dceaf_1_17" descr="A picture containing object, clock&#10;&#10;Description automatically generated"/>
          <p:cNvPicPr preferRelativeResize="0"/>
          <p:nvPr/>
        </p:nvPicPr>
        <p:blipFill rotWithShape="1">
          <a:blip r:embed="rId8">
            <a:alphaModFix/>
          </a:blip>
          <a:srcRect/>
          <a:stretch/>
        </p:blipFill>
        <p:spPr>
          <a:xfrm>
            <a:off x="19438323" y="886415"/>
            <a:ext cx="4379912" cy="1002741"/>
          </a:xfrm>
          <a:prstGeom prst="rect">
            <a:avLst/>
          </a:prstGeom>
          <a:noFill/>
          <a:ln>
            <a:noFill/>
          </a:ln>
        </p:spPr>
      </p:pic>
      <p:pic>
        <p:nvPicPr>
          <p:cNvPr id="987" name="Google Shape;987;g74c24dceaf_1_17" descr="A close up of a logo&#10;&#10;Description automatically generated"/>
          <p:cNvPicPr preferRelativeResize="0"/>
          <p:nvPr/>
        </p:nvPicPr>
        <p:blipFill rotWithShape="1">
          <a:blip r:embed="rId9">
            <a:alphaModFix/>
          </a:blip>
          <a:srcRect/>
          <a:stretch/>
        </p:blipFill>
        <p:spPr>
          <a:xfrm>
            <a:off x="15430422" y="10845545"/>
            <a:ext cx="9463016" cy="454224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g74c24dceaf_1_0"/>
          <p:cNvPicPr preferRelativeResize="0"/>
          <p:nvPr/>
        </p:nvPicPr>
        <p:blipFill rotWithShape="1">
          <a:blip r:embed="rId3">
            <a:alphaModFix/>
          </a:blip>
          <a:srcRect l="36779" r="30777"/>
          <a:stretch/>
        </p:blipFill>
        <p:spPr>
          <a:xfrm>
            <a:off x="0" y="0"/>
            <a:ext cx="7910621" cy="13716000"/>
          </a:xfrm>
          <a:prstGeom prst="rect">
            <a:avLst/>
          </a:prstGeom>
          <a:noFill/>
          <a:ln>
            <a:noFill/>
          </a:ln>
        </p:spPr>
      </p:pic>
      <p:sp>
        <p:nvSpPr>
          <p:cNvPr id="1005" name="Google Shape;1005;g74c24dceaf_1_0"/>
          <p:cNvSpPr txBox="1"/>
          <p:nvPr/>
        </p:nvSpPr>
        <p:spPr>
          <a:xfrm>
            <a:off x="12106656" y="2931707"/>
            <a:ext cx="10917936" cy="8930427"/>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F37D29"/>
              </a:buClr>
              <a:buSzPts val="3500"/>
              <a:buChar char="•"/>
            </a:pPr>
            <a:r>
              <a:rPr lang="en-US" sz="3500" dirty="0" err="1">
                <a:solidFill>
                  <a:srgbClr val="7F7F7F"/>
                </a:solidFill>
                <a:latin typeface="Century Gothic"/>
                <a:ea typeface="Century Gothic"/>
                <a:cs typeface="Century Gothic"/>
                <a:sym typeface="Century Gothic"/>
              </a:rPr>
              <a:t>進入</a:t>
            </a:r>
            <a:r>
              <a:rPr lang="en-US" sz="3500" dirty="0">
                <a:solidFill>
                  <a:srgbClr val="7F7F7F"/>
                </a:solidFill>
                <a:latin typeface="Century Gothic"/>
                <a:ea typeface="Century Gothic"/>
                <a:cs typeface="Century Gothic"/>
                <a:sym typeface="Century Gothic"/>
              </a:rPr>
              <a:t> www.JeunesseGlobal.com </a:t>
            </a:r>
            <a:r>
              <a:rPr lang="en-US" sz="3500" dirty="0" err="1">
                <a:solidFill>
                  <a:srgbClr val="7F7F7F"/>
                </a:solidFill>
                <a:latin typeface="Century Gothic"/>
                <a:ea typeface="Century Gothic"/>
                <a:cs typeface="Century Gothic"/>
                <a:sym typeface="Century Gothic"/>
              </a:rPr>
              <a:t>並登入您的</a:t>
            </a:r>
            <a:r>
              <a:rPr lang="en-US" sz="3500" dirty="0">
                <a:solidFill>
                  <a:srgbClr val="7F7F7F"/>
                </a:solidFill>
                <a:latin typeface="Century Gothic"/>
                <a:ea typeface="Century Gothic"/>
                <a:cs typeface="Century Gothic"/>
                <a:sym typeface="Century Gothic"/>
              </a:rPr>
              <a:t> </a:t>
            </a:r>
            <a:r>
              <a:rPr lang="en-US" sz="3500" dirty="0" err="1">
                <a:solidFill>
                  <a:srgbClr val="7F7F7F"/>
                </a:solidFill>
                <a:latin typeface="Century Gothic"/>
                <a:ea typeface="Century Gothic"/>
                <a:cs typeface="Century Gothic"/>
                <a:sym typeface="Century Gothic"/>
              </a:rPr>
              <a:t>Joffice</a:t>
            </a:r>
            <a:r>
              <a:rPr lang="en-US" sz="3500" dirty="0">
                <a:solidFill>
                  <a:srgbClr val="7F7F7F"/>
                </a:solidFill>
                <a:latin typeface="Century Gothic"/>
                <a:ea typeface="Century Gothic"/>
                <a:cs typeface="Century Gothic"/>
                <a:sym typeface="Century Gothic"/>
              </a:rPr>
              <a:t> </a:t>
            </a:r>
            <a:r>
              <a:rPr lang="en-US" sz="3500" dirty="0" err="1">
                <a:solidFill>
                  <a:srgbClr val="7F7F7F"/>
                </a:solidFill>
                <a:latin typeface="Century Gothic"/>
                <a:ea typeface="Century Gothic"/>
                <a:cs typeface="Century Gothic"/>
                <a:sym typeface="Century Gothic"/>
              </a:rPr>
              <a:t>網店後台</a:t>
            </a:r>
            <a:r>
              <a:rPr lang="en-US" sz="3500" dirty="0">
                <a:solidFill>
                  <a:srgbClr val="7F7F7F"/>
                </a:solidFill>
                <a:latin typeface="Century Gothic"/>
                <a:ea typeface="Century Gothic"/>
                <a:cs typeface="Century Gothic"/>
                <a:sym typeface="Century Gothic"/>
              </a:rPr>
              <a:t> / </a:t>
            </a:r>
            <a:r>
              <a:rPr lang="en-US" sz="3500" dirty="0" err="1">
                <a:solidFill>
                  <a:srgbClr val="7F7F7F"/>
                </a:solidFill>
                <a:latin typeface="Century Gothic"/>
                <a:ea typeface="Century Gothic"/>
                <a:cs typeface="Century Gothic"/>
                <a:sym typeface="Century Gothic"/>
              </a:rPr>
              <a:t>Jcloud</a:t>
            </a:r>
            <a:endParaRPr sz="3500" dirty="0">
              <a:solidFill>
                <a:srgbClr val="7F7F7F"/>
              </a:solidFill>
              <a:latin typeface="Century Gothic"/>
              <a:ea typeface="Century Gothic"/>
              <a:cs typeface="Century Gothic"/>
              <a:sym typeface="Century Gothic"/>
            </a:endParaRPr>
          </a:p>
          <a:p>
            <a:pPr marL="457200" marR="0" lvl="0" indent="-234950" algn="l" rtl="0">
              <a:spcBef>
                <a:spcPts val="0"/>
              </a:spcBef>
              <a:spcAft>
                <a:spcPts val="0"/>
              </a:spcAft>
              <a:buClr>
                <a:srgbClr val="F37D29"/>
              </a:buClr>
              <a:buSzPts val="3500"/>
              <a:buFont typeface="Arial"/>
              <a:buNone/>
            </a:pPr>
            <a:endParaRPr sz="3500" dirty="0">
              <a:solidFill>
                <a:srgbClr val="7F7F7F"/>
              </a:solidFill>
              <a:latin typeface="Century Gothic"/>
              <a:ea typeface="Century Gothic"/>
              <a:cs typeface="Century Gothic"/>
              <a:sym typeface="Century Gothic"/>
            </a:endParaRPr>
          </a:p>
          <a:p>
            <a:pPr marL="457200" marR="0" lvl="0" indent="-457200" algn="l" rtl="0">
              <a:spcBef>
                <a:spcPts val="0"/>
              </a:spcBef>
              <a:spcAft>
                <a:spcPts val="0"/>
              </a:spcAft>
              <a:buClr>
                <a:srgbClr val="F37D29"/>
              </a:buClr>
              <a:buSzPts val="3500"/>
              <a:buFont typeface="Arial"/>
              <a:buChar char="•"/>
            </a:pPr>
            <a:r>
              <a:rPr lang="en-US" sz="3500" dirty="0" err="1">
                <a:solidFill>
                  <a:srgbClr val="7F7F7F"/>
                </a:solidFill>
                <a:latin typeface="Century Gothic"/>
                <a:ea typeface="Century Gothic"/>
                <a:cs typeface="Century Gothic"/>
                <a:sym typeface="Century Gothic"/>
              </a:rPr>
              <a:t>閱讀＂Diamond</a:t>
            </a:r>
            <a:r>
              <a:rPr lang="en-US" sz="3500" dirty="0">
                <a:solidFill>
                  <a:srgbClr val="7F7F7F"/>
                </a:solidFill>
                <a:latin typeface="Century Gothic"/>
                <a:ea typeface="Century Gothic"/>
                <a:cs typeface="Century Gothic"/>
                <a:sym typeface="Century Gothic"/>
              </a:rPr>
              <a:t> Vision </a:t>
            </a:r>
            <a:r>
              <a:rPr lang="en-US" sz="3500" dirty="0" err="1">
                <a:solidFill>
                  <a:srgbClr val="7F7F7F"/>
                </a:solidFill>
                <a:latin typeface="Century Gothic"/>
                <a:ea typeface="Century Gothic"/>
                <a:cs typeface="Century Gothic"/>
                <a:sym typeface="Century Gothic"/>
              </a:rPr>
              <a:t>躍升璀鑽新視界”獎勵計劃中的文檔工具</a:t>
            </a:r>
            <a:r>
              <a:rPr lang="en-US" sz="3500" dirty="0">
                <a:solidFill>
                  <a:srgbClr val="7F7F7F"/>
                </a:solidFill>
                <a:latin typeface="Century Gothic"/>
                <a:ea typeface="Century Gothic"/>
                <a:cs typeface="Century Gothic"/>
                <a:sym typeface="Century Gothic"/>
              </a:rPr>
              <a:t>​</a:t>
            </a:r>
            <a:endParaRPr dirty="0"/>
          </a:p>
          <a:p>
            <a:pPr marL="457200" marR="0" lvl="0" indent="-234950" algn="l" rtl="0">
              <a:spcBef>
                <a:spcPts val="0"/>
              </a:spcBef>
              <a:spcAft>
                <a:spcPts val="0"/>
              </a:spcAft>
              <a:buClr>
                <a:srgbClr val="F37D29"/>
              </a:buClr>
              <a:buSzPts val="3500"/>
              <a:buFont typeface="Arial"/>
              <a:buNone/>
            </a:pPr>
            <a:endParaRPr sz="3500" dirty="0">
              <a:solidFill>
                <a:srgbClr val="7F7F7F"/>
              </a:solidFill>
              <a:latin typeface="Century Gothic"/>
              <a:ea typeface="Century Gothic"/>
              <a:cs typeface="Century Gothic"/>
              <a:sym typeface="Century Gothic"/>
            </a:endParaRPr>
          </a:p>
          <a:p>
            <a:pPr marL="457200" marR="0" lvl="0" indent="-457200" algn="l" rtl="0">
              <a:spcBef>
                <a:spcPts val="0"/>
              </a:spcBef>
              <a:spcAft>
                <a:spcPts val="0"/>
              </a:spcAft>
              <a:buClr>
                <a:srgbClr val="F37D29"/>
              </a:buClr>
              <a:buSzPts val="3500"/>
              <a:buFont typeface="Arial"/>
              <a:buChar char="•"/>
            </a:pPr>
            <a:r>
              <a:rPr lang="en-US" sz="3500" dirty="0" err="1">
                <a:solidFill>
                  <a:srgbClr val="7F7F7F"/>
                </a:solidFill>
                <a:latin typeface="Century Gothic"/>
                <a:ea typeface="Century Gothic"/>
                <a:cs typeface="Century Gothic"/>
                <a:sym typeface="Century Gothic"/>
              </a:rPr>
              <a:t>查看您的Joffice網店後台</a:t>
            </a:r>
            <a:r>
              <a:rPr lang="en-US" sz="3500" dirty="0">
                <a:solidFill>
                  <a:srgbClr val="7F7F7F"/>
                </a:solidFill>
                <a:latin typeface="Century Gothic"/>
                <a:ea typeface="Century Gothic"/>
                <a:cs typeface="Century Gothic"/>
                <a:sym typeface="Century Gothic"/>
              </a:rPr>
              <a:t> - </a:t>
            </a:r>
            <a:r>
              <a:rPr lang="en-US" sz="3500" dirty="0" err="1">
                <a:solidFill>
                  <a:srgbClr val="7F7F7F"/>
                </a:solidFill>
                <a:latin typeface="Century Gothic"/>
                <a:ea typeface="Century Gothic"/>
                <a:cs typeface="Century Gothic"/>
                <a:sym typeface="Century Gothic"/>
              </a:rPr>
              <a:t>我的事業</a:t>
            </a:r>
            <a:r>
              <a:rPr lang="en-US" sz="3500" dirty="0">
                <a:solidFill>
                  <a:srgbClr val="7F7F7F"/>
                </a:solidFill>
                <a:latin typeface="Century Gothic"/>
                <a:ea typeface="Century Gothic"/>
                <a:cs typeface="Century Gothic"/>
                <a:sym typeface="Century Gothic"/>
              </a:rPr>
              <a:t>- </a:t>
            </a:r>
            <a:r>
              <a:rPr lang="en-US" sz="3500" dirty="0" err="1">
                <a:solidFill>
                  <a:srgbClr val="7F7F7F"/>
                </a:solidFill>
                <a:latin typeface="Century Gothic"/>
                <a:ea typeface="Century Gothic"/>
                <a:cs typeface="Century Gothic"/>
                <a:sym typeface="Century Gothic"/>
              </a:rPr>
              <a:t>事業報表</a:t>
            </a:r>
            <a:r>
              <a:rPr lang="en-US" sz="3500" dirty="0">
                <a:solidFill>
                  <a:srgbClr val="7F7F7F"/>
                </a:solidFill>
                <a:latin typeface="Century Gothic"/>
                <a:ea typeface="Century Gothic"/>
                <a:cs typeface="Century Gothic"/>
                <a:sym typeface="Century Gothic"/>
              </a:rPr>
              <a:t>， </a:t>
            </a:r>
            <a:r>
              <a:rPr lang="en-US" sz="3500" dirty="0" err="1">
                <a:solidFill>
                  <a:srgbClr val="7F7F7F"/>
                </a:solidFill>
                <a:latin typeface="Century Gothic"/>
                <a:ea typeface="Century Gothic"/>
                <a:cs typeface="Century Gothic"/>
                <a:sym typeface="Century Gothic"/>
              </a:rPr>
              <a:t>以獲得更多獎勵信息</a:t>
            </a:r>
            <a:endParaRPr dirty="0"/>
          </a:p>
          <a:p>
            <a:pPr marL="457200" marR="0" lvl="0" indent="-234950" algn="l" rtl="0">
              <a:spcBef>
                <a:spcPts val="0"/>
              </a:spcBef>
              <a:spcAft>
                <a:spcPts val="0"/>
              </a:spcAft>
              <a:buClr>
                <a:srgbClr val="F37D29"/>
              </a:buClr>
              <a:buSzPts val="3500"/>
              <a:buFont typeface="Arial"/>
              <a:buNone/>
            </a:pPr>
            <a:endParaRPr sz="3500" dirty="0">
              <a:solidFill>
                <a:srgbClr val="7F7F7F"/>
              </a:solidFill>
              <a:latin typeface="Century Gothic"/>
              <a:ea typeface="Century Gothic"/>
              <a:cs typeface="Century Gothic"/>
              <a:sym typeface="Century Gothic"/>
            </a:endParaRPr>
          </a:p>
          <a:p>
            <a:pPr marL="457200" marR="0" lvl="0" indent="-457200" algn="l" rtl="0">
              <a:spcBef>
                <a:spcPts val="0"/>
              </a:spcBef>
              <a:spcAft>
                <a:spcPts val="0"/>
              </a:spcAft>
              <a:buClr>
                <a:srgbClr val="F37D29"/>
              </a:buClr>
              <a:buSzPts val="3500"/>
              <a:buFont typeface="Arial"/>
              <a:buChar char="•"/>
            </a:pPr>
            <a:r>
              <a:rPr lang="en-US" sz="3500" dirty="0" err="1">
                <a:solidFill>
                  <a:srgbClr val="7F7F7F"/>
                </a:solidFill>
                <a:latin typeface="Century Gothic"/>
                <a:ea typeface="Century Gothic"/>
                <a:cs typeface="Century Gothic"/>
                <a:sym typeface="Century Gothic"/>
              </a:rPr>
              <a:t>在獎勵計劃期間，藉由通話、網絡會議或任何會議中推廣宣傳躍升璀鑽新視界獎勵計劃</a:t>
            </a:r>
            <a:endParaRPr dirty="0"/>
          </a:p>
          <a:p>
            <a:pPr marL="457200" marR="0" lvl="0" indent="-234950" algn="l" rtl="0">
              <a:spcBef>
                <a:spcPts val="0"/>
              </a:spcBef>
              <a:spcAft>
                <a:spcPts val="0"/>
              </a:spcAft>
              <a:buClr>
                <a:srgbClr val="F37D29"/>
              </a:buClr>
              <a:buSzPts val="3500"/>
              <a:buFont typeface="Arial"/>
              <a:buNone/>
            </a:pPr>
            <a:endParaRPr sz="3500" dirty="0">
              <a:solidFill>
                <a:srgbClr val="7F7F7F"/>
              </a:solidFill>
              <a:latin typeface="Century Gothic"/>
              <a:ea typeface="Century Gothic"/>
              <a:cs typeface="Century Gothic"/>
              <a:sym typeface="Century Gothic"/>
            </a:endParaRPr>
          </a:p>
          <a:p>
            <a:pPr marL="457200" marR="0" lvl="0" indent="-457200" algn="l" rtl="0">
              <a:spcBef>
                <a:spcPts val="0"/>
              </a:spcBef>
              <a:spcAft>
                <a:spcPts val="0"/>
              </a:spcAft>
              <a:buClr>
                <a:srgbClr val="F37D29"/>
              </a:buClr>
              <a:buSzPts val="3500"/>
              <a:buFont typeface="Arial"/>
              <a:buChar char="•"/>
            </a:pPr>
            <a:r>
              <a:rPr lang="en-US" sz="3500" dirty="0" err="1">
                <a:solidFill>
                  <a:srgbClr val="7F7F7F"/>
                </a:solidFill>
                <a:latin typeface="Century Gothic"/>
                <a:ea typeface="Century Gothic"/>
                <a:cs typeface="Century Gothic"/>
                <a:sym typeface="Century Gothic"/>
              </a:rPr>
              <a:t>傾盡全力完成本獎勵計劃</a:t>
            </a:r>
            <a:endParaRPr dirty="0"/>
          </a:p>
          <a:p>
            <a:pPr marL="457200" marR="0" lvl="0" indent="-234950" algn="l" rtl="0">
              <a:spcBef>
                <a:spcPts val="0"/>
              </a:spcBef>
              <a:spcAft>
                <a:spcPts val="0"/>
              </a:spcAft>
              <a:buClr>
                <a:srgbClr val="F37D29"/>
              </a:buClr>
              <a:buSzPts val="3500"/>
              <a:buFont typeface="Arial"/>
              <a:buNone/>
            </a:pPr>
            <a:endParaRPr sz="3500" dirty="0">
              <a:solidFill>
                <a:srgbClr val="7F7F7F"/>
              </a:solidFill>
              <a:latin typeface="Century Gothic"/>
              <a:ea typeface="Century Gothic"/>
              <a:cs typeface="Century Gothic"/>
              <a:sym typeface="Century Gothic"/>
            </a:endParaRPr>
          </a:p>
          <a:p>
            <a:pPr marL="457200" marR="0" lvl="0" indent="-457200" algn="l" rtl="0">
              <a:spcBef>
                <a:spcPts val="0"/>
              </a:spcBef>
              <a:spcAft>
                <a:spcPts val="0"/>
              </a:spcAft>
              <a:buClr>
                <a:srgbClr val="F37D29"/>
              </a:buClr>
              <a:buSzPts val="3500"/>
              <a:buFont typeface="Arial"/>
              <a:buChar char="•"/>
            </a:pPr>
            <a:r>
              <a:rPr lang="en-US" sz="3500" dirty="0" err="1">
                <a:solidFill>
                  <a:srgbClr val="7F7F7F"/>
                </a:solidFill>
                <a:latin typeface="Century Gothic"/>
                <a:ea typeface="Century Gothic"/>
                <a:cs typeface="Century Gothic"/>
                <a:sym typeface="Century Gothic"/>
              </a:rPr>
              <a:t>透過設定目標，帶領您的團隊達標”躍升璀鑽新視界”獎勵計劃，贏得獎金</a:t>
            </a:r>
            <a:endParaRPr dirty="0"/>
          </a:p>
        </p:txBody>
      </p:sp>
      <p:pic>
        <p:nvPicPr>
          <p:cNvPr id="1006" name="Google Shape;1006;g74c24dceaf_1_0"/>
          <p:cNvPicPr preferRelativeResize="0"/>
          <p:nvPr/>
        </p:nvPicPr>
        <p:blipFill rotWithShape="1">
          <a:blip r:embed="rId4">
            <a:alphaModFix/>
          </a:blip>
          <a:srcRect/>
          <a:stretch/>
        </p:blipFill>
        <p:spPr>
          <a:xfrm>
            <a:off x="22662852" y="12536887"/>
            <a:ext cx="1155380" cy="821037"/>
          </a:xfrm>
          <a:prstGeom prst="rect">
            <a:avLst/>
          </a:prstGeom>
          <a:noFill/>
          <a:ln>
            <a:noFill/>
          </a:ln>
        </p:spPr>
      </p:pic>
      <p:sp>
        <p:nvSpPr>
          <p:cNvPr id="1007" name="Google Shape;1007;g74c24dceaf_1_0"/>
          <p:cNvSpPr txBox="1"/>
          <p:nvPr/>
        </p:nvSpPr>
        <p:spPr>
          <a:xfrm>
            <a:off x="11915272" y="852442"/>
            <a:ext cx="9018600" cy="1631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a:solidFill>
                  <a:srgbClr val="5A9DD4"/>
                </a:solidFill>
                <a:latin typeface="Century Gothic"/>
                <a:ea typeface="Century Gothic"/>
                <a:cs typeface="Century Gothic"/>
                <a:sym typeface="Century Gothic"/>
              </a:rPr>
              <a:t>下一步</a:t>
            </a:r>
            <a:endParaRPr/>
          </a:p>
        </p:txBody>
      </p:sp>
      <p:pic>
        <p:nvPicPr>
          <p:cNvPr id="1008" name="Google Shape;1008;g74c24dceaf_1_0"/>
          <p:cNvPicPr preferRelativeResize="0"/>
          <p:nvPr/>
        </p:nvPicPr>
        <p:blipFill rotWithShape="1">
          <a:blip r:embed="rId5">
            <a:alphaModFix/>
          </a:blip>
          <a:srcRect/>
          <a:stretch/>
        </p:blipFill>
        <p:spPr>
          <a:xfrm>
            <a:off x="8272130" y="2779308"/>
            <a:ext cx="3926292" cy="3926292"/>
          </a:xfrm>
          <a:prstGeom prst="rect">
            <a:avLst/>
          </a:prstGeom>
          <a:noFill/>
          <a:ln>
            <a:noFill/>
          </a:ln>
        </p:spPr>
      </p:pic>
      <p:pic>
        <p:nvPicPr>
          <p:cNvPr id="1009" name="Google Shape;1009;g74c24dceaf_1_0" descr="A picture containing table, light&#10;&#10;Description automatically generated"/>
          <p:cNvPicPr preferRelativeResize="0"/>
          <p:nvPr/>
        </p:nvPicPr>
        <p:blipFill rotWithShape="1">
          <a:blip r:embed="rId6">
            <a:alphaModFix/>
          </a:blip>
          <a:srcRect/>
          <a:stretch/>
        </p:blipFill>
        <p:spPr>
          <a:xfrm>
            <a:off x="-3283338" y="-402548"/>
            <a:ext cx="9548766" cy="4583408"/>
          </a:xfrm>
          <a:prstGeom prst="rect">
            <a:avLst/>
          </a:prstGeom>
          <a:noFill/>
          <a:ln>
            <a:noFill/>
          </a:ln>
        </p:spPr>
      </p:pic>
      <p:pic>
        <p:nvPicPr>
          <p:cNvPr id="1010" name="Google Shape;1010;g74c24dceaf_1_0" descr="A picture containing object, clock&#10;&#10;Description automatically generated"/>
          <p:cNvPicPr preferRelativeResize="0"/>
          <p:nvPr/>
        </p:nvPicPr>
        <p:blipFill rotWithShape="1">
          <a:blip r:embed="rId7">
            <a:alphaModFix/>
          </a:blip>
          <a:srcRect/>
          <a:stretch/>
        </p:blipFill>
        <p:spPr>
          <a:xfrm>
            <a:off x="8819464" y="11862135"/>
            <a:ext cx="4379912" cy="1002741"/>
          </a:xfrm>
          <a:prstGeom prst="rect">
            <a:avLst/>
          </a:prstGeom>
          <a:noFill/>
          <a:ln>
            <a:noFill/>
          </a:ln>
        </p:spPr>
      </p:pic>
      <p:pic>
        <p:nvPicPr>
          <p:cNvPr id="1011" name="Google Shape;1011;g74c24dceaf_1_0" descr="A close up of a logo&#10;&#10;Description automatically generated"/>
          <p:cNvPicPr preferRelativeResize="0"/>
          <p:nvPr/>
        </p:nvPicPr>
        <p:blipFill rotWithShape="1">
          <a:blip r:embed="rId8">
            <a:alphaModFix/>
          </a:blip>
          <a:srcRect/>
          <a:stretch/>
        </p:blipFill>
        <p:spPr>
          <a:xfrm>
            <a:off x="15430422" y="10845545"/>
            <a:ext cx="9463016" cy="45422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23"/>
          <p:cNvPicPr preferRelativeResize="0"/>
          <p:nvPr/>
        </p:nvPicPr>
        <p:blipFill rotWithShape="1">
          <a:blip r:embed="rId3">
            <a:alphaModFix/>
          </a:blip>
          <a:srcRect/>
          <a:stretch/>
        </p:blipFill>
        <p:spPr>
          <a:xfrm>
            <a:off x="1587" y="0"/>
            <a:ext cx="24384000" cy="13716000"/>
          </a:xfrm>
          <a:prstGeom prst="rect">
            <a:avLst/>
          </a:prstGeom>
          <a:noFill/>
          <a:ln>
            <a:noFill/>
          </a:ln>
        </p:spPr>
      </p:pic>
      <p:pic>
        <p:nvPicPr>
          <p:cNvPr id="1018" name="Google Shape;1018;p23"/>
          <p:cNvPicPr preferRelativeResize="0"/>
          <p:nvPr/>
        </p:nvPicPr>
        <p:blipFill rotWithShape="1">
          <a:blip r:embed="rId4">
            <a:alphaModFix/>
          </a:blip>
          <a:srcRect/>
          <a:stretch/>
        </p:blipFill>
        <p:spPr>
          <a:xfrm>
            <a:off x="10307440" y="9589514"/>
            <a:ext cx="3772295" cy="1481877"/>
          </a:xfrm>
          <a:prstGeom prst="rect">
            <a:avLst/>
          </a:prstGeom>
          <a:noFill/>
          <a:ln>
            <a:noFill/>
          </a:ln>
        </p:spPr>
      </p:pic>
      <p:sp>
        <p:nvSpPr>
          <p:cNvPr id="1019" name="Google Shape;1019;p23"/>
          <p:cNvSpPr/>
          <p:nvPr/>
        </p:nvSpPr>
        <p:spPr>
          <a:xfrm>
            <a:off x="192089" y="11430000"/>
            <a:ext cx="24003001" cy="72725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363">
                <a:solidFill>
                  <a:srgbClr val="FFFFFF"/>
                </a:solidFill>
                <a:latin typeface="Century Gothic"/>
                <a:ea typeface="Century Gothic"/>
                <a:cs typeface="Century Gothic"/>
                <a:sym typeface="Century Gothic"/>
              </a:rPr>
              <a:t> ©2020 Jeunesse Global Holdings, LLC. All Rights Reserved. Published 04142020</a:t>
            </a:r>
            <a:br>
              <a:rPr lang="en-US" sz="2363">
                <a:solidFill>
                  <a:srgbClr val="FFFFFF"/>
                </a:solidFill>
                <a:latin typeface="Century Gothic"/>
                <a:ea typeface="Century Gothic"/>
                <a:cs typeface="Century Gothic"/>
                <a:sym typeface="Century Gothic"/>
              </a:rPr>
            </a:br>
            <a:r>
              <a:rPr lang="en-US" sz="2363">
                <a:solidFill>
                  <a:srgbClr val="FFFFFF"/>
                </a:solidFill>
                <a:latin typeface="Century Gothic"/>
                <a:ea typeface="Century Gothic"/>
                <a:cs typeface="Century Gothic"/>
                <a:sym typeface="Century Gothic"/>
              </a:rPr>
              <a:t>Jeunesse and fountain logo are trademarks of Jeunesse Global Holdings, LLC</a:t>
            </a:r>
            <a:endParaRPr/>
          </a:p>
        </p:txBody>
      </p:sp>
      <p:pic>
        <p:nvPicPr>
          <p:cNvPr id="1020" name="Google Shape;1020;p23" descr="A picture containing drawing, clock, light&#10;&#10;Description automatically generated"/>
          <p:cNvPicPr preferRelativeResize="0"/>
          <p:nvPr/>
        </p:nvPicPr>
        <p:blipFill rotWithShape="1">
          <a:blip r:embed="rId5">
            <a:alphaModFix/>
          </a:blip>
          <a:srcRect/>
          <a:stretch/>
        </p:blipFill>
        <p:spPr>
          <a:xfrm>
            <a:off x="6789218" y="4791071"/>
            <a:ext cx="10808738" cy="24713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74c24dceaf_0_50"/>
          <p:cNvSpPr/>
          <p:nvPr/>
        </p:nvSpPr>
        <p:spPr>
          <a:xfrm>
            <a:off x="1599" y="88275"/>
            <a:ext cx="243840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cxnSp>
        <p:nvCxnSpPr>
          <p:cNvPr id="221" name="Google Shape;221;g74c24dceaf_0_50"/>
          <p:cNvCxnSpPr/>
          <p:nvPr/>
        </p:nvCxnSpPr>
        <p:spPr>
          <a:xfrm rot="10800000" flipH="1">
            <a:off x="650080" y="5326251"/>
            <a:ext cx="23019000" cy="6090600"/>
          </a:xfrm>
          <a:prstGeom prst="straightConnector1">
            <a:avLst/>
          </a:prstGeom>
          <a:blipFill rotWithShape="0">
            <a:blip r:embed="rId3">
              <a:alphaModFix/>
            </a:blip>
            <a:tile tx="0" ty="-25" sx="99997" sy="99997" flip="none" algn="tl"/>
          </a:blipFill>
          <a:ln w="63500" cap="flat" cmpd="sng">
            <a:solidFill>
              <a:srgbClr val="19B0D2"/>
            </a:solidFill>
            <a:prstDash val="solid"/>
            <a:round/>
            <a:headEnd type="none" w="sm" len="sm"/>
            <a:tailEnd type="triangle" w="med" len="med"/>
          </a:ln>
        </p:spPr>
      </p:cxnSp>
      <p:sp>
        <p:nvSpPr>
          <p:cNvPr id="222" name="Google Shape;222;g74c24dceaf_0_50"/>
          <p:cNvSpPr txBox="1"/>
          <p:nvPr/>
        </p:nvSpPr>
        <p:spPr>
          <a:xfrm>
            <a:off x="294544" y="8399063"/>
            <a:ext cx="65061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7F7F7F"/>
                </a:solidFill>
                <a:latin typeface="Century Gothic"/>
                <a:ea typeface="Century Gothic"/>
                <a:cs typeface="Century Gothic"/>
                <a:sym typeface="Century Gothic"/>
              </a:rPr>
              <a:t>達成 </a:t>
            </a:r>
            <a:r>
              <a:rPr lang="en-US" sz="3000" b="1">
                <a:solidFill>
                  <a:srgbClr val="595959"/>
                </a:solidFill>
                <a:latin typeface="Century Gothic"/>
                <a:ea typeface="Century Gothic"/>
                <a:cs typeface="Century Gothic"/>
                <a:sym typeface="Century Gothic"/>
              </a:rPr>
              <a:t>合格經銷商</a:t>
            </a:r>
            <a:endParaRPr/>
          </a:p>
          <a:p>
            <a:pPr marL="0" marR="0" lvl="0" indent="0" algn="ctr" rtl="0">
              <a:spcBef>
                <a:spcPts val="0"/>
              </a:spcBef>
              <a:spcAft>
                <a:spcPts val="0"/>
              </a:spcAft>
              <a:buNone/>
            </a:pPr>
            <a:r>
              <a:rPr lang="en-US" sz="3000">
                <a:solidFill>
                  <a:srgbClr val="7F7F7F"/>
                </a:solidFill>
                <a:latin typeface="Century Gothic"/>
                <a:ea typeface="Century Gothic"/>
                <a:cs typeface="Century Gothic"/>
                <a:sym typeface="Century Gothic"/>
              </a:rPr>
              <a:t>累積 </a:t>
            </a:r>
            <a:r>
              <a:rPr lang="en-US" sz="3000" b="1">
                <a:solidFill>
                  <a:srgbClr val="595959"/>
                </a:solidFill>
                <a:latin typeface="Century Gothic"/>
                <a:ea typeface="Century Gothic"/>
                <a:cs typeface="Century Gothic"/>
                <a:sym typeface="Century Gothic"/>
              </a:rPr>
              <a:t>250 PGV</a:t>
            </a:r>
            <a:endParaRPr/>
          </a:p>
        </p:txBody>
      </p:sp>
      <p:sp>
        <p:nvSpPr>
          <p:cNvPr id="223" name="Google Shape;223;g74c24dceaf_0_50"/>
          <p:cNvSpPr txBox="1"/>
          <p:nvPr/>
        </p:nvSpPr>
        <p:spPr>
          <a:xfrm>
            <a:off x="803271" y="11672520"/>
            <a:ext cx="5488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7F7F7F"/>
                </a:solidFill>
                <a:latin typeface="Century Gothic"/>
                <a:ea typeface="Century Gothic"/>
                <a:cs typeface="Century Gothic"/>
                <a:sym typeface="Century Gothic"/>
              </a:rPr>
              <a:t>$75 美元</a:t>
            </a:r>
            <a:endParaRPr/>
          </a:p>
        </p:txBody>
      </p:sp>
      <p:sp>
        <p:nvSpPr>
          <p:cNvPr id="224" name="Google Shape;224;g74c24dceaf_0_50"/>
          <p:cNvSpPr txBox="1"/>
          <p:nvPr/>
        </p:nvSpPr>
        <p:spPr>
          <a:xfrm>
            <a:off x="8167839" y="11450516"/>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00B050"/>
                </a:solidFill>
                <a:latin typeface="Century Gothic"/>
                <a:ea typeface="Century Gothic"/>
                <a:cs typeface="Century Gothic"/>
                <a:sym typeface="Century Gothic"/>
              </a:rPr>
              <a:t>解鎖</a:t>
            </a:r>
            <a:endParaRPr/>
          </a:p>
        </p:txBody>
      </p:sp>
      <p:pic>
        <p:nvPicPr>
          <p:cNvPr id="225" name="Google Shape;225;g74c24dceaf_0_50"/>
          <p:cNvPicPr preferRelativeResize="0"/>
          <p:nvPr/>
        </p:nvPicPr>
        <p:blipFill rotWithShape="1">
          <a:blip r:embed="rId4">
            <a:alphaModFix/>
          </a:blip>
          <a:srcRect l="17673" t="12095" r="26749" b="12307"/>
          <a:stretch/>
        </p:blipFill>
        <p:spPr>
          <a:xfrm>
            <a:off x="7298358" y="11417909"/>
            <a:ext cx="768704" cy="742558"/>
          </a:xfrm>
          <a:prstGeom prst="rect">
            <a:avLst/>
          </a:prstGeom>
          <a:noFill/>
          <a:ln>
            <a:noFill/>
          </a:ln>
        </p:spPr>
      </p:pic>
      <p:sp>
        <p:nvSpPr>
          <p:cNvPr id="226" name="Google Shape;226;g74c24dceaf_0_50"/>
          <p:cNvSpPr txBox="1"/>
          <p:nvPr/>
        </p:nvSpPr>
        <p:spPr>
          <a:xfrm>
            <a:off x="5978848" y="10029697"/>
            <a:ext cx="59271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00B050"/>
                </a:solidFill>
                <a:latin typeface="Century Gothic"/>
                <a:ea typeface="Century Gothic"/>
                <a:cs typeface="Century Gothic"/>
                <a:sym typeface="Century Gothic"/>
              </a:rPr>
              <a:t>$200 美元</a:t>
            </a:r>
            <a:endParaRPr/>
          </a:p>
        </p:txBody>
      </p:sp>
      <p:sp>
        <p:nvSpPr>
          <p:cNvPr id="227" name="Google Shape;227;g74c24dceaf_0_50"/>
          <p:cNvSpPr txBox="1"/>
          <p:nvPr/>
        </p:nvSpPr>
        <p:spPr>
          <a:xfrm>
            <a:off x="6626371" y="12251840"/>
            <a:ext cx="4632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一級管理收入</a:t>
            </a:r>
            <a:endParaRPr/>
          </a:p>
        </p:txBody>
      </p:sp>
      <p:cxnSp>
        <p:nvCxnSpPr>
          <p:cNvPr id="228" name="Google Shape;228;g74c24dceaf_0_50"/>
          <p:cNvCxnSpPr/>
          <p:nvPr/>
        </p:nvCxnSpPr>
        <p:spPr>
          <a:xfrm>
            <a:off x="7591124" y="11203578"/>
            <a:ext cx="2574300" cy="0"/>
          </a:xfrm>
          <a:prstGeom prst="straightConnector1">
            <a:avLst/>
          </a:prstGeom>
          <a:noFill/>
          <a:ln w="9525" cap="flat" cmpd="sng">
            <a:solidFill>
              <a:schemeClr val="dk1"/>
            </a:solidFill>
            <a:prstDash val="solid"/>
            <a:miter lim="800000"/>
            <a:headEnd type="none" w="sm" len="sm"/>
            <a:tailEnd type="none" w="sm" len="sm"/>
          </a:ln>
        </p:spPr>
      </p:cxnSp>
      <p:sp>
        <p:nvSpPr>
          <p:cNvPr id="229" name="Google Shape;229;g74c24dceaf_0_50"/>
          <p:cNvSpPr txBox="1"/>
          <p:nvPr/>
        </p:nvSpPr>
        <p:spPr>
          <a:xfrm>
            <a:off x="20507963" y="8579793"/>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3278BE"/>
                </a:solidFill>
                <a:latin typeface="Century Gothic"/>
                <a:ea typeface="Century Gothic"/>
                <a:cs typeface="Century Gothic"/>
                <a:sym typeface="Century Gothic"/>
              </a:rPr>
              <a:t>解鎖</a:t>
            </a:r>
            <a:endParaRPr/>
          </a:p>
        </p:txBody>
      </p:sp>
      <p:pic>
        <p:nvPicPr>
          <p:cNvPr id="230" name="Google Shape;230;g74c24dceaf_0_50"/>
          <p:cNvPicPr preferRelativeResize="0"/>
          <p:nvPr/>
        </p:nvPicPr>
        <p:blipFill rotWithShape="1">
          <a:blip r:embed="rId5">
            <a:alphaModFix/>
          </a:blip>
          <a:srcRect l="17673" t="12095" r="26749" b="12307"/>
          <a:stretch/>
        </p:blipFill>
        <p:spPr>
          <a:xfrm>
            <a:off x="19572133" y="8579793"/>
            <a:ext cx="768704" cy="742558"/>
          </a:xfrm>
          <a:prstGeom prst="rect">
            <a:avLst/>
          </a:prstGeom>
          <a:noFill/>
          <a:ln>
            <a:noFill/>
          </a:ln>
        </p:spPr>
      </p:pic>
      <p:sp>
        <p:nvSpPr>
          <p:cNvPr id="231" name="Google Shape;231;g74c24dceaf_0_50"/>
          <p:cNvSpPr txBox="1"/>
          <p:nvPr/>
        </p:nvSpPr>
        <p:spPr>
          <a:xfrm>
            <a:off x="18004863" y="7001059"/>
            <a:ext cx="6595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3278BE"/>
                </a:solidFill>
                <a:latin typeface="Century Gothic"/>
                <a:ea typeface="Century Gothic"/>
                <a:cs typeface="Century Gothic"/>
                <a:sym typeface="Century Gothic"/>
              </a:rPr>
              <a:t>$1,500 美元</a:t>
            </a:r>
            <a:endParaRPr/>
          </a:p>
        </p:txBody>
      </p:sp>
      <p:sp>
        <p:nvSpPr>
          <p:cNvPr id="232" name="Google Shape;232;g74c24dceaf_0_50"/>
          <p:cNvSpPr txBox="1"/>
          <p:nvPr/>
        </p:nvSpPr>
        <p:spPr>
          <a:xfrm>
            <a:off x="19179097" y="9404649"/>
            <a:ext cx="42468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三級管理收入</a:t>
            </a:r>
            <a:endParaRPr/>
          </a:p>
        </p:txBody>
      </p:sp>
      <p:cxnSp>
        <p:nvCxnSpPr>
          <p:cNvPr id="233" name="Google Shape;233;g74c24dceaf_0_50"/>
          <p:cNvCxnSpPr/>
          <p:nvPr/>
        </p:nvCxnSpPr>
        <p:spPr>
          <a:xfrm>
            <a:off x="19902964" y="8336140"/>
            <a:ext cx="2574300" cy="0"/>
          </a:xfrm>
          <a:prstGeom prst="straightConnector1">
            <a:avLst/>
          </a:prstGeom>
          <a:noFill/>
          <a:ln w="9525" cap="flat" cmpd="sng">
            <a:solidFill>
              <a:schemeClr val="dk1"/>
            </a:solidFill>
            <a:prstDash val="solid"/>
            <a:miter lim="800000"/>
            <a:headEnd type="none" w="sm" len="sm"/>
            <a:tailEnd type="none" w="sm" len="sm"/>
          </a:ln>
        </p:spPr>
      </p:cxnSp>
      <p:sp>
        <p:nvSpPr>
          <p:cNvPr id="234" name="Google Shape;234;g74c24dceaf_0_50"/>
          <p:cNvSpPr txBox="1"/>
          <p:nvPr/>
        </p:nvSpPr>
        <p:spPr>
          <a:xfrm>
            <a:off x="4887311" y="1011143"/>
            <a:ext cx="19500000" cy="769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Century Gothic"/>
                <a:ea typeface="Century Gothic"/>
                <a:cs typeface="Century Gothic"/>
                <a:sym typeface="Century Gothic"/>
              </a:rPr>
              <a:t>從合格經銷商至鑽石級總裁經銷商 獲得一次獎勵收入</a:t>
            </a:r>
            <a:endParaRPr/>
          </a:p>
        </p:txBody>
      </p:sp>
      <p:sp>
        <p:nvSpPr>
          <p:cNvPr id="235" name="Google Shape;235;g74c24dceaf_0_50"/>
          <p:cNvSpPr txBox="1"/>
          <p:nvPr/>
        </p:nvSpPr>
        <p:spPr>
          <a:xfrm>
            <a:off x="6086791" y="6874027"/>
            <a:ext cx="5520000" cy="150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00B050"/>
                </a:solidFill>
                <a:latin typeface="Century Gothic"/>
                <a:ea typeface="Century Gothic"/>
                <a:cs typeface="Century Gothic"/>
                <a:sym typeface="Century Gothic"/>
              </a:rPr>
              <a:t>達成 </a:t>
            </a:r>
            <a:r>
              <a:rPr lang="en-US" sz="3000" b="1">
                <a:solidFill>
                  <a:srgbClr val="595959"/>
                </a:solidFill>
                <a:latin typeface="Century Gothic"/>
                <a:ea typeface="Century Gothic"/>
                <a:cs typeface="Century Gothic"/>
                <a:sym typeface="Century Gothic"/>
              </a:rPr>
              <a:t>翡翠級經銷商</a:t>
            </a:r>
            <a:endParaRPr/>
          </a:p>
          <a:p>
            <a:pPr marL="0" marR="0" lvl="0" indent="0" algn="ctr" rtl="0">
              <a:spcBef>
                <a:spcPts val="0"/>
              </a:spcBef>
              <a:spcAft>
                <a:spcPts val="0"/>
              </a:spcAft>
              <a:buNone/>
            </a:pPr>
            <a:r>
              <a:rPr lang="en-US" sz="3000">
                <a:solidFill>
                  <a:srgbClr val="00B050"/>
                </a:solidFill>
                <a:latin typeface="Century Gothic"/>
                <a:ea typeface="Century Gothic"/>
                <a:cs typeface="Century Gothic"/>
                <a:sym typeface="Century Gothic"/>
              </a:rPr>
              <a:t>累積</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750 PGV</a:t>
            </a:r>
            <a:endParaRPr/>
          </a:p>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         </a:t>
            </a:r>
            <a:endParaRPr/>
          </a:p>
        </p:txBody>
      </p:sp>
      <p:sp>
        <p:nvSpPr>
          <p:cNvPr id="236" name="Google Shape;236;g74c24dceaf_0_50"/>
          <p:cNvSpPr txBox="1"/>
          <p:nvPr/>
        </p:nvSpPr>
        <p:spPr>
          <a:xfrm>
            <a:off x="18041019" y="3655139"/>
            <a:ext cx="62982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3278BE"/>
                </a:solidFill>
                <a:latin typeface="Century Gothic"/>
                <a:ea typeface="Century Gothic"/>
                <a:cs typeface="Century Gothic"/>
                <a:sym typeface="Century Gothic"/>
              </a:rPr>
              <a:t>達成 </a:t>
            </a:r>
            <a:r>
              <a:rPr lang="en-US" sz="3000" b="1">
                <a:solidFill>
                  <a:srgbClr val="595959"/>
                </a:solidFill>
                <a:latin typeface="Century Gothic"/>
                <a:ea typeface="Century Gothic"/>
                <a:cs typeface="Century Gothic"/>
                <a:sym typeface="Century Gothic"/>
              </a:rPr>
              <a:t>藍寶石級經銷商</a:t>
            </a:r>
            <a:endParaRPr/>
          </a:p>
          <a:p>
            <a:pPr marL="0" marR="0" lvl="0" indent="0" algn="ctr" rtl="0">
              <a:spcBef>
                <a:spcPts val="0"/>
              </a:spcBef>
              <a:spcAft>
                <a:spcPts val="0"/>
              </a:spcAft>
              <a:buNone/>
            </a:pPr>
            <a:r>
              <a:rPr lang="en-US" sz="3000">
                <a:solidFill>
                  <a:srgbClr val="3278BE"/>
                </a:solidFill>
                <a:latin typeface="Century Gothic"/>
                <a:ea typeface="Century Gothic"/>
                <a:cs typeface="Century Gothic"/>
                <a:sym typeface="Century Gothic"/>
              </a:rPr>
              <a:t>累積 </a:t>
            </a:r>
            <a:r>
              <a:rPr lang="en-US" sz="3000" b="1">
                <a:solidFill>
                  <a:srgbClr val="595959"/>
                </a:solidFill>
                <a:latin typeface="Century Gothic"/>
                <a:ea typeface="Century Gothic"/>
                <a:cs typeface="Century Gothic"/>
                <a:sym typeface="Century Gothic"/>
              </a:rPr>
              <a:t>4,500 PGV</a:t>
            </a:r>
            <a:endParaRPr/>
          </a:p>
        </p:txBody>
      </p:sp>
      <p:sp>
        <p:nvSpPr>
          <p:cNvPr id="237" name="Google Shape;237;g74c24dceaf_0_50"/>
          <p:cNvSpPr txBox="1"/>
          <p:nvPr/>
        </p:nvSpPr>
        <p:spPr>
          <a:xfrm>
            <a:off x="11851333" y="5233743"/>
            <a:ext cx="5874600" cy="150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757070"/>
                </a:solidFill>
                <a:latin typeface="Century Gothic"/>
                <a:ea typeface="Century Gothic"/>
                <a:cs typeface="Century Gothic"/>
                <a:sym typeface="Century Gothic"/>
              </a:rPr>
              <a:t>達成 </a:t>
            </a:r>
            <a:r>
              <a:rPr lang="en-US" sz="3000" b="1">
                <a:solidFill>
                  <a:srgbClr val="595959"/>
                </a:solidFill>
                <a:latin typeface="Century Gothic"/>
                <a:ea typeface="Century Gothic"/>
                <a:cs typeface="Century Gothic"/>
                <a:sym typeface="Century Gothic"/>
              </a:rPr>
              <a:t>珍珠級經銷商</a:t>
            </a:r>
            <a:endParaRPr/>
          </a:p>
          <a:p>
            <a:pPr marL="0" marR="0" lvl="0" indent="0" algn="ctr" rtl="0">
              <a:spcBef>
                <a:spcPts val="0"/>
              </a:spcBef>
              <a:spcAft>
                <a:spcPts val="0"/>
              </a:spcAft>
              <a:buNone/>
            </a:pPr>
            <a:r>
              <a:rPr lang="en-US" sz="3000">
                <a:solidFill>
                  <a:srgbClr val="757070"/>
                </a:solidFill>
                <a:latin typeface="Century Gothic"/>
                <a:ea typeface="Century Gothic"/>
                <a:cs typeface="Century Gothic"/>
                <a:sym typeface="Century Gothic"/>
              </a:rPr>
              <a:t>累積</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2,500 PGV</a:t>
            </a:r>
            <a:endParaRPr/>
          </a:p>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         </a:t>
            </a:r>
            <a:endParaRPr/>
          </a:p>
        </p:txBody>
      </p:sp>
      <p:sp>
        <p:nvSpPr>
          <p:cNvPr id="238" name="Google Shape;238;g74c24dceaf_0_50"/>
          <p:cNvSpPr txBox="1"/>
          <p:nvPr/>
        </p:nvSpPr>
        <p:spPr>
          <a:xfrm>
            <a:off x="11763714" y="8570782"/>
            <a:ext cx="6142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757070"/>
                </a:solidFill>
                <a:latin typeface="Century Gothic"/>
                <a:ea typeface="Century Gothic"/>
                <a:cs typeface="Century Gothic"/>
                <a:sym typeface="Century Gothic"/>
              </a:rPr>
              <a:t>$800 美元</a:t>
            </a:r>
            <a:endParaRPr/>
          </a:p>
        </p:txBody>
      </p:sp>
      <p:cxnSp>
        <p:nvCxnSpPr>
          <p:cNvPr id="239" name="Google Shape;239;g74c24dceaf_0_50"/>
          <p:cNvCxnSpPr/>
          <p:nvPr/>
        </p:nvCxnSpPr>
        <p:spPr>
          <a:xfrm>
            <a:off x="13563028" y="9729582"/>
            <a:ext cx="2574300" cy="0"/>
          </a:xfrm>
          <a:prstGeom prst="straightConnector1">
            <a:avLst/>
          </a:prstGeom>
          <a:noFill/>
          <a:ln w="9525" cap="flat" cmpd="sng">
            <a:solidFill>
              <a:schemeClr val="dk1"/>
            </a:solidFill>
            <a:prstDash val="solid"/>
            <a:miter lim="800000"/>
            <a:headEnd type="none" w="sm" len="sm"/>
            <a:tailEnd type="none" w="sm" len="sm"/>
          </a:ln>
        </p:spPr>
      </p:cxnSp>
      <p:sp>
        <p:nvSpPr>
          <p:cNvPr id="240" name="Google Shape;240;g74c24dceaf_0_50"/>
          <p:cNvSpPr txBox="1"/>
          <p:nvPr/>
        </p:nvSpPr>
        <p:spPr>
          <a:xfrm>
            <a:off x="14196966" y="9970809"/>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757070"/>
                </a:solidFill>
                <a:latin typeface="Century Gothic"/>
                <a:ea typeface="Century Gothic"/>
                <a:cs typeface="Century Gothic"/>
                <a:sym typeface="Century Gothic"/>
              </a:rPr>
              <a:t>解鎖</a:t>
            </a:r>
            <a:endParaRPr/>
          </a:p>
        </p:txBody>
      </p:sp>
      <p:pic>
        <p:nvPicPr>
          <p:cNvPr id="241" name="Google Shape;241;g74c24dceaf_0_50"/>
          <p:cNvPicPr preferRelativeResize="0"/>
          <p:nvPr/>
        </p:nvPicPr>
        <p:blipFill rotWithShape="1">
          <a:blip r:embed="rId4">
            <a:alphaModFix/>
          </a:blip>
          <a:srcRect l="17673" t="12095" r="26749" b="12307"/>
          <a:stretch/>
        </p:blipFill>
        <p:spPr>
          <a:xfrm>
            <a:off x="13281620" y="9952065"/>
            <a:ext cx="768704" cy="742558"/>
          </a:xfrm>
          <a:prstGeom prst="rect">
            <a:avLst/>
          </a:prstGeom>
          <a:solidFill>
            <a:srgbClr val="F2F2F2"/>
          </a:solidFill>
          <a:ln>
            <a:noFill/>
          </a:ln>
        </p:spPr>
      </p:pic>
      <p:sp>
        <p:nvSpPr>
          <p:cNvPr id="242" name="Google Shape;242;g74c24dceaf_0_50"/>
          <p:cNvSpPr txBox="1"/>
          <p:nvPr/>
        </p:nvSpPr>
        <p:spPr>
          <a:xfrm>
            <a:off x="12518857" y="10809428"/>
            <a:ext cx="4632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二級管理收入</a:t>
            </a:r>
            <a:endParaRPr/>
          </a:p>
        </p:txBody>
      </p:sp>
      <p:pic>
        <p:nvPicPr>
          <p:cNvPr id="243" name="Google Shape;243;g74c24dceaf_0_50" descr="A close up of a logo&#10;&#10;Description generated with very high confidence"/>
          <p:cNvPicPr preferRelativeResize="0"/>
          <p:nvPr/>
        </p:nvPicPr>
        <p:blipFill rotWithShape="1">
          <a:blip r:embed="rId6">
            <a:alphaModFix/>
          </a:blip>
          <a:srcRect/>
          <a:stretch/>
        </p:blipFill>
        <p:spPr>
          <a:xfrm>
            <a:off x="2633147" y="9503543"/>
            <a:ext cx="1828800" cy="1828800"/>
          </a:xfrm>
          <a:prstGeom prst="rect">
            <a:avLst/>
          </a:prstGeom>
          <a:noFill/>
          <a:ln>
            <a:noFill/>
          </a:ln>
        </p:spPr>
      </p:pic>
      <p:grpSp>
        <p:nvGrpSpPr>
          <p:cNvPr id="244" name="Google Shape;244;g74c24dceaf_0_50"/>
          <p:cNvGrpSpPr/>
          <p:nvPr/>
        </p:nvGrpSpPr>
        <p:grpSpPr>
          <a:xfrm>
            <a:off x="7926164" y="7960779"/>
            <a:ext cx="2207331" cy="1960099"/>
            <a:chOff x="7150912" y="7976821"/>
            <a:chExt cx="2207331" cy="1960099"/>
          </a:xfrm>
        </p:grpSpPr>
        <p:pic>
          <p:nvPicPr>
            <p:cNvPr id="245" name="Google Shape;245;g74c24dceaf_0_50" descr="A close up of a logo&#10;&#10;Description generated with very high confidence"/>
            <p:cNvPicPr preferRelativeResize="0"/>
            <p:nvPr/>
          </p:nvPicPr>
          <p:blipFill rotWithShape="1">
            <a:blip r:embed="rId7">
              <a:alphaModFix/>
            </a:blip>
            <a:srcRect/>
            <a:stretch/>
          </p:blipFill>
          <p:spPr>
            <a:xfrm>
              <a:off x="7150912" y="8108120"/>
              <a:ext cx="1828800" cy="1828800"/>
            </a:xfrm>
            <a:prstGeom prst="rect">
              <a:avLst/>
            </a:prstGeom>
            <a:noFill/>
            <a:ln>
              <a:noFill/>
            </a:ln>
          </p:spPr>
        </p:pic>
        <p:sp>
          <p:nvSpPr>
            <p:cNvPr id="246" name="Google Shape;246;g74c24dceaf_0_50"/>
            <p:cNvSpPr/>
            <p:nvPr/>
          </p:nvSpPr>
          <p:spPr>
            <a:xfrm>
              <a:off x="8500286" y="7976821"/>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247" name="Google Shape;247;g74c24dceaf_0_50"/>
            <p:cNvPicPr preferRelativeResize="0"/>
            <p:nvPr/>
          </p:nvPicPr>
          <p:blipFill rotWithShape="1">
            <a:blip r:embed="rId8">
              <a:alphaModFix/>
            </a:blip>
            <a:srcRect/>
            <a:stretch/>
          </p:blipFill>
          <p:spPr>
            <a:xfrm>
              <a:off x="8500286" y="8014163"/>
              <a:ext cx="857957" cy="857957"/>
            </a:xfrm>
            <a:prstGeom prst="rect">
              <a:avLst/>
            </a:prstGeom>
            <a:noFill/>
            <a:ln>
              <a:noFill/>
            </a:ln>
          </p:spPr>
        </p:pic>
      </p:grpSp>
      <p:grpSp>
        <p:nvGrpSpPr>
          <p:cNvPr id="248" name="Google Shape;248;g74c24dceaf_0_50"/>
          <p:cNvGrpSpPr/>
          <p:nvPr/>
        </p:nvGrpSpPr>
        <p:grpSpPr>
          <a:xfrm>
            <a:off x="13874212" y="6285938"/>
            <a:ext cx="2205962" cy="2005213"/>
            <a:chOff x="13463998" y="6189686"/>
            <a:chExt cx="2205962" cy="2005213"/>
          </a:xfrm>
        </p:grpSpPr>
        <p:pic>
          <p:nvPicPr>
            <p:cNvPr id="249" name="Google Shape;249;g74c24dceaf_0_50" descr="A close up of a logo&#10;&#10;Description generated with very high confidence"/>
            <p:cNvPicPr preferRelativeResize="0"/>
            <p:nvPr/>
          </p:nvPicPr>
          <p:blipFill rotWithShape="1">
            <a:blip r:embed="rId9">
              <a:alphaModFix/>
            </a:blip>
            <a:srcRect/>
            <a:stretch/>
          </p:blipFill>
          <p:spPr>
            <a:xfrm>
              <a:off x="13463998" y="6366099"/>
              <a:ext cx="1828800" cy="1828800"/>
            </a:xfrm>
            <a:prstGeom prst="rect">
              <a:avLst/>
            </a:prstGeom>
            <a:noFill/>
            <a:ln>
              <a:noFill/>
            </a:ln>
          </p:spPr>
        </p:pic>
        <p:sp>
          <p:nvSpPr>
            <p:cNvPr id="250" name="Google Shape;250;g74c24dceaf_0_50"/>
            <p:cNvSpPr/>
            <p:nvPr/>
          </p:nvSpPr>
          <p:spPr>
            <a:xfrm>
              <a:off x="14769834" y="6236977"/>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251" name="Google Shape;251;g74c24dceaf_0_50"/>
            <p:cNvPicPr preferRelativeResize="0"/>
            <p:nvPr/>
          </p:nvPicPr>
          <p:blipFill rotWithShape="1">
            <a:blip r:embed="rId10">
              <a:alphaModFix/>
            </a:blip>
            <a:srcRect/>
            <a:stretch/>
          </p:blipFill>
          <p:spPr>
            <a:xfrm>
              <a:off x="14732577" y="6189686"/>
              <a:ext cx="937384" cy="937384"/>
            </a:xfrm>
            <a:prstGeom prst="rect">
              <a:avLst/>
            </a:prstGeom>
            <a:noFill/>
            <a:ln>
              <a:noFill/>
            </a:ln>
          </p:spPr>
        </p:pic>
      </p:grpSp>
      <p:sp>
        <p:nvSpPr>
          <p:cNvPr id="252" name="Google Shape;252;g74c24dceaf_0_50"/>
          <p:cNvSpPr txBox="1"/>
          <p:nvPr/>
        </p:nvSpPr>
        <p:spPr>
          <a:xfrm>
            <a:off x="16159655" y="7709338"/>
            <a:ext cx="184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grpSp>
        <p:nvGrpSpPr>
          <p:cNvPr id="253" name="Google Shape;253;g74c24dceaf_0_50"/>
          <p:cNvGrpSpPr/>
          <p:nvPr/>
        </p:nvGrpSpPr>
        <p:grpSpPr>
          <a:xfrm>
            <a:off x="20329651" y="4745645"/>
            <a:ext cx="2243058" cy="1959890"/>
            <a:chOff x="20472370" y="4809813"/>
            <a:chExt cx="2243058" cy="1959890"/>
          </a:xfrm>
        </p:grpSpPr>
        <p:pic>
          <p:nvPicPr>
            <p:cNvPr id="254" name="Google Shape;254;g74c24dceaf_0_50" descr="A close up of a logo&#10;&#10;Description generated with very high confidence"/>
            <p:cNvPicPr preferRelativeResize="0"/>
            <p:nvPr/>
          </p:nvPicPr>
          <p:blipFill rotWithShape="1">
            <a:blip r:embed="rId11">
              <a:alphaModFix/>
            </a:blip>
            <a:srcRect/>
            <a:stretch/>
          </p:blipFill>
          <p:spPr>
            <a:xfrm>
              <a:off x="20472370" y="4940903"/>
              <a:ext cx="1828800" cy="1828800"/>
            </a:xfrm>
            <a:prstGeom prst="rect">
              <a:avLst/>
            </a:prstGeom>
            <a:noFill/>
            <a:ln>
              <a:noFill/>
            </a:ln>
          </p:spPr>
        </p:pic>
        <p:sp>
          <p:nvSpPr>
            <p:cNvPr id="255" name="Google Shape;255;g74c24dceaf_0_50"/>
            <p:cNvSpPr/>
            <p:nvPr/>
          </p:nvSpPr>
          <p:spPr>
            <a:xfrm>
              <a:off x="21835795" y="4826258"/>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256" name="Google Shape;256;g74c24dceaf_0_50"/>
            <p:cNvPicPr preferRelativeResize="0"/>
            <p:nvPr/>
          </p:nvPicPr>
          <p:blipFill rotWithShape="1">
            <a:blip r:embed="rId12">
              <a:alphaModFix/>
            </a:blip>
            <a:srcRect/>
            <a:stretch/>
          </p:blipFill>
          <p:spPr>
            <a:xfrm>
              <a:off x="21798959" y="4809813"/>
              <a:ext cx="916469" cy="916469"/>
            </a:xfrm>
            <a:prstGeom prst="rect">
              <a:avLst/>
            </a:prstGeom>
            <a:noFill/>
            <a:ln>
              <a:noFill/>
            </a:ln>
          </p:spPr>
        </p:pic>
      </p:grpSp>
      <p:sp>
        <p:nvSpPr>
          <p:cNvPr id="257" name="Google Shape;257;g74c24dceaf_0_50"/>
          <p:cNvSpPr/>
          <p:nvPr/>
        </p:nvSpPr>
        <p:spPr>
          <a:xfrm>
            <a:off x="2934681" y="6954206"/>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1</a:t>
            </a:r>
            <a:endParaRPr/>
          </a:p>
        </p:txBody>
      </p:sp>
      <p:sp>
        <p:nvSpPr>
          <p:cNvPr id="258" name="Google Shape;258;g74c24dceaf_0_50"/>
          <p:cNvSpPr/>
          <p:nvPr/>
        </p:nvSpPr>
        <p:spPr>
          <a:xfrm>
            <a:off x="8221153" y="5454251"/>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2</a:t>
            </a:r>
            <a:endParaRPr/>
          </a:p>
        </p:txBody>
      </p:sp>
      <p:sp>
        <p:nvSpPr>
          <p:cNvPr id="259" name="Google Shape;259;g74c24dceaf_0_50"/>
          <p:cNvSpPr/>
          <p:nvPr/>
        </p:nvSpPr>
        <p:spPr>
          <a:xfrm>
            <a:off x="14162970" y="3851726"/>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3</a:t>
            </a:r>
            <a:endParaRPr/>
          </a:p>
        </p:txBody>
      </p:sp>
      <p:sp>
        <p:nvSpPr>
          <p:cNvPr id="260" name="Google Shape;260;g74c24dceaf_0_50"/>
          <p:cNvSpPr/>
          <p:nvPr/>
        </p:nvSpPr>
        <p:spPr>
          <a:xfrm>
            <a:off x="20564453" y="2270701"/>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4</a:t>
            </a:r>
            <a:endParaRPr/>
          </a:p>
        </p:txBody>
      </p:sp>
      <p:pic>
        <p:nvPicPr>
          <p:cNvPr id="261" name="Google Shape;261;g74c24dceaf_0_50"/>
          <p:cNvPicPr preferRelativeResize="0"/>
          <p:nvPr/>
        </p:nvPicPr>
        <p:blipFill rotWithShape="1">
          <a:blip r:embed="rId13">
            <a:alphaModFix/>
          </a:blip>
          <a:srcRect/>
          <a:stretch/>
        </p:blipFill>
        <p:spPr>
          <a:xfrm>
            <a:off x="22662852" y="12546800"/>
            <a:ext cx="1155380" cy="821037"/>
          </a:xfrm>
          <a:prstGeom prst="rect">
            <a:avLst/>
          </a:prstGeom>
          <a:noFill/>
          <a:ln>
            <a:noFill/>
          </a:ln>
        </p:spPr>
      </p:pic>
      <p:pic>
        <p:nvPicPr>
          <p:cNvPr id="262" name="Google Shape;262;g74c24dceaf_0_50" descr="A picture containing drawing, clock, light&#10;&#10;Description automatically generated"/>
          <p:cNvPicPr preferRelativeResize="0"/>
          <p:nvPr/>
        </p:nvPicPr>
        <p:blipFill rotWithShape="1">
          <a:blip r:embed="rId14">
            <a:alphaModFix/>
          </a:blip>
          <a:srcRect/>
          <a:stretch/>
        </p:blipFill>
        <p:spPr>
          <a:xfrm>
            <a:off x="995490" y="887733"/>
            <a:ext cx="4379908" cy="1001423"/>
          </a:xfrm>
          <a:prstGeom prst="rect">
            <a:avLst/>
          </a:prstGeom>
          <a:noFill/>
          <a:ln>
            <a:noFill/>
          </a:ln>
        </p:spPr>
      </p:pic>
      <p:pic>
        <p:nvPicPr>
          <p:cNvPr id="263" name="Google Shape;263;g74c24dceaf_0_50" descr="A close up of a logo&#10;&#10;Description automatically generated"/>
          <p:cNvPicPr preferRelativeResize="0"/>
          <p:nvPr/>
        </p:nvPicPr>
        <p:blipFill rotWithShape="1">
          <a:blip r:embed="rId15">
            <a:alphaModFix/>
          </a:blip>
          <a:srcRect/>
          <a:stretch/>
        </p:blipFill>
        <p:spPr>
          <a:xfrm>
            <a:off x="-4545176" y="1314267"/>
            <a:ext cx="9463016" cy="4542247"/>
          </a:xfrm>
          <a:prstGeom prst="rect">
            <a:avLst/>
          </a:prstGeom>
          <a:noFill/>
          <a:ln>
            <a:noFill/>
          </a:ln>
        </p:spPr>
      </p:pic>
      <p:pic>
        <p:nvPicPr>
          <p:cNvPr id="264" name="Google Shape;264;g74c24dceaf_0_50" descr="A picture containing table, light&#10;&#10;Description automatically generated"/>
          <p:cNvPicPr preferRelativeResize="0"/>
          <p:nvPr/>
        </p:nvPicPr>
        <p:blipFill rotWithShape="1">
          <a:blip r:embed="rId16">
            <a:alphaModFix/>
          </a:blip>
          <a:srcRect/>
          <a:stretch/>
        </p:blipFill>
        <p:spPr>
          <a:xfrm>
            <a:off x="21956992" y="-2213382"/>
            <a:ext cx="9548766" cy="45834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74c24dceaf_0_99"/>
          <p:cNvSpPr/>
          <p:nvPr/>
        </p:nvSpPr>
        <p:spPr>
          <a:xfrm>
            <a:off x="1587" y="0"/>
            <a:ext cx="243840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sp>
        <p:nvSpPr>
          <p:cNvPr id="317" name="Google Shape;317;g74c24dceaf_0_99"/>
          <p:cNvSpPr txBox="1"/>
          <p:nvPr/>
        </p:nvSpPr>
        <p:spPr>
          <a:xfrm>
            <a:off x="4887311" y="1011143"/>
            <a:ext cx="19500000" cy="769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400">
                <a:solidFill>
                  <a:schemeClr val="lt1"/>
                </a:solidFill>
                <a:latin typeface="Century Gothic"/>
                <a:ea typeface="Century Gothic"/>
                <a:cs typeface="Century Gothic"/>
                <a:sym typeface="Century Gothic"/>
              </a:rPr>
              <a:t>從合格經銷商至鑽石級總裁經銷商 獲得一次獎勵收入</a:t>
            </a:r>
            <a:endParaRPr/>
          </a:p>
        </p:txBody>
      </p:sp>
      <p:cxnSp>
        <p:nvCxnSpPr>
          <p:cNvPr id="318" name="Google Shape;318;g74c24dceaf_0_99"/>
          <p:cNvCxnSpPr/>
          <p:nvPr/>
        </p:nvCxnSpPr>
        <p:spPr>
          <a:xfrm rot="10800000" flipH="1">
            <a:off x="818147" y="5191195"/>
            <a:ext cx="22918800" cy="5018400"/>
          </a:xfrm>
          <a:prstGeom prst="straightConnector1">
            <a:avLst/>
          </a:prstGeom>
          <a:blipFill rotWithShape="0">
            <a:blip r:embed="rId3">
              <a:alphaModFix/>
            </a:blip>
            <a:tile tx="0" ty="0" sx="99997" sy="99997" flip="none" algn="tl"/>
          </a:blipFill>
          <a:ln w="63500" cap="flat" cmpd="sng">
            <a:solidFill>
              <a:srgbClr val="19B0D2"/>
            </a:solidFill>
            <a:prstDash val="solid"/>
            <a:round/>
            <a:headEnd type="none" w="sm" len="sm"/>
            <a:tailEnd type="triangle" w="med" len="med"/>
          </a:ln>
        </p:spPr>
      </p:cxnSp>
      <p:sp>
        <p:nvSpPr>
          <p:cNvPr id="319" name="Google Shape;319;g74c24dceaf_0_99"/>
          <p:cNvSpPr txBox="1"/>
          <p:nvPr/>
        </p:nvSpPr>
        <p:spPr>
          <a:xfrm>
            <a:off x="11343492" y="10128754"/>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err="1">
                <a:solidFill>
                  <a:srgbClr val="2C449C"/>
                </a:solidFill>
                <a:latin typeface="Century Gothic"/>
                <a:ea typeface="Century Gothic"/>
                <a:cs typeface="Century Gothic"/>
                <a:sym typeface="Century Gothic"/>
              </a:rPr>
              <a:t>解鎖</a:t>
            </a:r>
            <a:r>
              <a:rPr lang="en-US" sz="4000" dirty="0">
                <a:solidFill>
                  <a:srgbClr val="2C449C"/>
                </a:solidFill>
                <a:latin typeface="Century Gothic"/>
                <a:ea typeface="Century Gothic"/>
                <a:cs typeface="Century Gothic"/>
                <a:sym typeface="Century Gothic"/>
              </a:rPr>
              <a:t> </a:t>
            </a:r>
            <a:endParaRPr dirty="0"/>
          </a:p>
        </p:txBody>
      </p:sp>
      <p:sp>
        <p:nvSpPr>
          <p:cNvPr id="320" name="Google Shape;320;g74c24dceaf_0_99"/>
          <p:cNvSpPr txBox="1"/>
          <p:nvPr/>
        </p:nvSpPr>
        <p:spPr>
          <a:xfrm>
            <a:off x="9701954" y="11036905"/>
            <a:ext cx="4632000" cy="1077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三級管理收入</a:t>
            </a:r>
            <a:endParaRPr sz="3200" b="1">
              <a:solidFill>
                <a:srgbClr val="595959"/>
              </a:solidFill>
              <a:latin typeface="Century Gothic"/>
              <a:ea typeface="Century Gothic"/>
              <a:cs typeface="Century Gothic"/>
              <a:sym typeface="Century Gothic"/>
            </a:endParaRPr>
          </a:p>
        </p:txBody>
      </p:sp>
      <p:cxnSp>
        <p:nvCxnSpPr>
          <p:cNvPr id="321" name="Google Shape;321;g74c24dceaf_0_99"/>
          <p:cNvCxnSpPr/>
          <p:nvPr/>
        </p:nvCxnSpPr>
        <p:spPr>
          <a:xfrm rot="10800000" flipH="1">
            <a:off x="9932276" y="9929013"/>
            <a:ext cx="4109700" cy="59100"/>
          </a:xfrm>
          <a:prstGeom prst="straightConnector1">
            <a:avLst/>
          </a:prstGeom>
          <a:noFill/>
          <a:ln w="9525" cap="flat" cmpd="sng">
            <a:solidFill>
              <a:schemeClr val="dk1"/>
            </a:solidFill>
            <a:prstDash val="solid"/>
            <a:miter lim="800000"/>
            <a:headEnd type="none" w="sm" len="sm"/>
            <a:tailEnd type="none" w="sm" len="sm"/>
          </a:ln>
        </p:spPr>
      </p:cxnSp>
      <p:sp>
        <p:nvSpPr>
          <p:cNvPr id="322" name="Google Shape;322;g74c24dceaf_0_99"/>
          <p:cNvSpPr txBox="1"/>
          <p:nvPr/>
        </p:nvSpPr>
        <p:spPr>
          <a:xfrm>
            <a:off x="19116573" y="8576802"/>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2C449C"/>
                </a:solidFill>
                <a:latin typeface="Century Gothic"/>
                <a:ea typeface="Century Gothic"/>
                <a:cs typeface="Century Gothic"/>
                <a:sym typeface="Century Gothic"/>
              </a:rPr>
              <a:t>解鎖 </a:t>
            </a:r>
            <a:endParaRPr/>
          </a:p>
        </p:txBody>
      </p:sp>
      <p:sp>
        <p:nvSpPr>
          <p:cNvPr id="323" name="Google Shape;323;g74c24dceaf_0_99"/>
          <p:cNvSpPr txBox="1"/>
          <p:nvPr/>
        </p:nvSpPr>
        <p:spPr>
          <a:xfrm>
            <a:off x="16645448" y="7234072"/>
            <a:ext cx="61647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2C449C"/>
                </a:solidFill>
                <a:latin typeface="Century Gothic"/>
                <a:ea typeface="Century Gothic"/>
                <a:cs typeface="Century Gothic"/>
                <a:sym typeface="Century Gothic"/>
              </a:rPr>
              <a:t>$6,000* 美元</a:t>
            </a:r>
            <a:endParaRPr/>
          </a:p>
        </p:txBody>
      </p:sp>
      <p:sp>
        <p:nvSpPr>
          <p:cNvPr id="324" name="Google Shape;324;g74c24dceaf_0_99"/>
          <p:cNvSpPr txBox="1"/>
          <p:nvPr/>
        </p:nvSpPr>
        <p:spPr>
          <a:xfrm>
            <a:off x="17604345" y="9449504"/>
            <a:ext cx="4246800" cy="1077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三級管理收入</a:t>
            </a:r>
            <a:endParaRPr sz="3200" b="1">
              <a:solidFill>
                <a:srgbClr val="595959"/>
              </a:solidFill>
              <a:latin typeface="Century Gothic"/>
              <a:ea typeface="Century Gothic"/>
              <a:cs typeface="Century Gothic"/>
              <a:sym typeface="Century Gothic"/>
            </a:endParaRPr>
          </a:p>
        </p:txBody>
      </p:sp>
      <p:cxnSp>
        <p:nvCxnSpPr>
          <p:cNvPr id="325" name="Google Shape;325;g74c24dceaf_0_99"/>
          <p:cNvCxnSpPr/>
          <p:nvPr/>
        </p:nvCxnSpPr>
        <p:spPr>
          <a:xfrm>
            <a:off x="17604345" y="8350218"/>
            <a:ext cx="4246800" cy="0"/>
          </a:xfrm>
          <a:prstGeom prst="straightConnector1">
            <a:avLst/>
          </a:prstGeom>
          <a:noFill/>
          <a:ln w="9525" cap="flat" cmpd="sng">
            <a:solidFill>
              <a:schemeClr val="dk1"/>
            </a:solidFill>
            <a:prstDash val="solid"/>
            <a:miter lim="800000"/>
            <a:headEnd type="none" w="sm" len="sm"/>
            <a:tailEnd type="none" w="sm" len="sm"/>
          </a:ln>
        </p:spPr>
      </p:cxnSp>
      <p:sp>
        <p:nvSpPr>
          <p:cNvPr id="326" name="Google Shape;326;g74c24dceaf_0_99"/>
          <p:cNvSpPr txBox="1"/>
          <p:nvPr/>
        </p:nvSpPr>
        <p:spPr>
          <a:xfrm>
            <a:off x="-93159" y="6869314"/>
            <a:ext cx="7377600" cy="14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達成</a:t>
            </a:r>
            <a:r>
              <a:rPr lang="en-US" sz="3000" b="1">
                <a:solidFill>
                  <a:srgbClr val="595959"/>
                </a:solidFill>
                <a:latin typeface="Century Gothic"/>
                <a:ea typeface="Century Gothic"/>
                <a:cs typeface="Century Gothic"/>
                <a:sym typeface="Century Gothic"/>
              </a:rPr>
              <a:t> 藍寶石25級經銷商</a:t>
            </a:r>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獲得</a:t>
            </a:r>
            <a:r>
              <a:rPr lang="en-US" sz="3000">
                <a:solidFill>
                  <a:srgbClr val="92D050"/>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25 消費紅利 (cycle)</a:t>
            </a:r>
            <a:endParaRPr sz="3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累積</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10,000 PGV</a:t>
            </a:r>
            <a:endParaRPr/>
          </a:p>
        </p:txBody>
      </p:sp>
      <p:sp>
        <p:nvSpPr>
          <p:cNvPr id="327" name="Google Shape;327;g74c24dceaf_0_99"/>
          <p:cNvSpPr txBox="1"/>
          <p:nvPr/>
        </p:nvSpPr>
        <p:spPr>
          <a:xfrm>
            <a:off x="134075" y="10320993"/>
            <a:ext cx="64029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2C449C"/>
                </a:solidFill>
                <a:latin typeface="Century Gothic"/>
                <a:ea typeface="Century Gothic"/>
                <a:cs typeface="Century Gothic"/>
                <a:sym typeface="Century Gothic"/>
              </a:rPr>
              <a:t>$3,000 美元</a:t>
            </a:r>
            <a:endParaRPr/>
          </a:p>
        </p:txBody>
      </p:sp>
      <p:cxnSp>
        <p:nvCxnSpPr>
          <p:cNvPr id="328" name="Google Shape;328;g74c24dceaf_0_99"/>
          <p:cNvCxnSpPr/>
          <p:nvPr/>
        </p:nvCxnSpPr>
        <p:spPr>
          <a:xfrm>
            <a:off x="1229710" y="11373834"/>
            <a:ext cx="4146300" cy="0"/>
          </a:xfrm>
          <a:prstGeom prst="straightConnector1">
            <a:avLst/>
          </a:prstGeom>
          <a:noFill/>
          <a:ln w="9525" cap="flat" cmpd="sng">
            <a:solidFill>
              <a:schemeClr val="dk1"/>
            </a:solidFill>
            <a:prstDash val="solid"/>
            <a:miter lim="800000"/>
            <a:headEnd type="none" w="sm" len="sm"/>
            <a:tailEnd type="none" w="sm" len="sm"/>
          </a:ln>
        </p:spPr>
      </p:cxnSp>
      <p:sp>
        <p:nvSpPr>
          <p:cNvPr id="329" name="Google Shape;329;g74c24dceaf_0_99"/>
          <p:cNvSpPr txBox="1"/>
          <p:nvPr/>
        </p:nvSpPr>
        <p:spPr>
          <a:xfrm>
            <a:off x="2623141" y="11546335"/>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2C449C"/>
                </a:solidFill>
                <a:latin typeface="Century Gothic"/>
                <a:ea typeface="Century Gothic"/>
                <a:cs typeface="Century Gothic"/>
                <a:sym typeface="Century Gothic"/>
              </a:rPr>
              <a:t>解鎖</a:t>
            </a:r>
            <a:endParaRPr/>
          </a:p>
        </p:txBody>
      </p:sp>
      <p:sp>
        <p:nvSpPr>
          <p:cNvPr id="330" name="Google Shape;330;g74c24dceaf_0_99"/>
          <p:cNvSpPr txBox="1"/>
          <p:nvPr/>
        </p:nvSpPr>
        <p:spPr>
          <a:xfrm>
            <a:off x="638517" y="12318431"/>
            <a:ext cx="5394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三級管理收入</a:t>
            </a:r>
            <a:endParaRPr/>
          </a:p>
        </p:txBody>
      </p:sp>
      <p:sp>
        <p:nvSpPr>
          <p:cNvPr id="331" name="Google Shape;331;g74c24dceaf_0_99"/>
          <p:cNvSpPr txBox="1"/>
          <p:nvPr/>
        </p:nvSpPr>
        <p:spPr>
          <a:xfrm>
            <a:off x="8867022" y="8785262"/>
            <a:ext cx="63021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a:solidFill>
                  <a:srgbClr val="2C449C"/>
                </a:solidFill>
                <a:latin typeface="Century Gothic"/>
                <a:ea typeface="Century Gothic"/>
                <a:cs typeface="Century Gothic"/>
                <a:sym typeface="Century Gothic"/>
              </a:rPr>
              <a:t>$4,000* </a:t>
            </a:r>
            <a:r>
              <a:rPr lang="en-US" sz="6000" b="1" dirty="0" err="1">
                <a:solidFill>
                  <a:srgbClr val="2C449C"/>
                </a:solidFill>
                <a:latin typeface="Century Gothic"/>
                <a:ea typeface="Century Gothic"/>
                <a:cs typeface="Century Gothic"/>
                <a:sym typeface="Century Gothic"/>
              </a:rPr>
              <a:t>美元</a:t>
            </a:r>
            <a:endParaRPr dirty="0"/>
          </a:p>
        </p:txBody>
      </p:sp>
      <p:sp>
        <p:nvSpPr>
          <p:cNvPr id="332" name="Google Shape;332;g74c24dceaf_0_99"/>
          <p:cNvSpPr txBox="1"/>
          <p:nvPr/>
        </p:nvSpPr>
        <p:spPr>
          <a:xfrm>
            <a:off x="8596210" y="4731689"/>
            <a:ext cx="6843600" cy="14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達成</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藍寶石50級經銷商</a:t>
            </a:r>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獲得</a:t>
            </a:r>
            <a:r>
              <a:rPr lang="en-US" sz="3000">
                <a:solidFill>
                  <a:srgbClr val="92D050"/>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50 消費紅利 (cycle)</a:t>
            </a:r>
            <a:endParaRPr sz="3000" b="1">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累積 </a:t>
            </a:r>
            <a:r>
              <a:rPr lang="en-US" sz="3000" b="1">
                <a:solidFill>
                  <a:srgbClr val="595959"/>
                </a:solidFill>
                <a:latin typeface="Century Gothic"/>
                <a:ea typeface="Century Gothic"/>
                <a:cs typeface="Century Gothic"/>
                <a:sym typeface="Century Gothic"/>
              </a:rPr>
              <a:t>15,000 PGV             </a:t>
            </a:r>
            <a:endParaRPr/>
          </a:p>
        </p:txBody>
      </p:sp>
      <p:sp>
        <p:nvSpPr>
          <p:cNvPr id="333" name="Google Shape;333;g74c24dceaf_0_99"/>
          <p:cNvSpPr txBox="1"/>
          <p:nvPr/>
        </p:nvSpPr>
        <p:spPr>
          <a:xfrm>
            <a:off x="15909555" y="3544495"/>
            <a:ext cx="7636500" cy="147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達成</a:t>
            </a:r>
            <a:r>
              <a:rPr lang="en-US" sz="3000">
                <a:solidFill>
                  <a:srgbClr val="3278BE"/>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星光藍寶石級經銷商</a:t>
            </a:r>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獲得</a:t>
            </a:r>
            <a:r>
              <a:rPr lang="en-US" sz="3000">
                <a:solidFill>
                  <a:srgbClr val="3278BE"/>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100 消費紅利 (cycle)</a:t>
            </a:r>
            <a:endParaRPr/>
          </a:p>
          <a:p>
            <a:pPr marL="0" marR="0" lvl="0" indent="0" algn="ctr" rtl="0">
              <a:spcBef>
                <a:spcPts val="0"/>
              </a:spcBef>
              <a:spcAft>
                <a:spcPts val="0"/>
              </a:spcAft>
              <a:buNone/>
            </a:pPr>
            <a:r>
              <a:rPr lang="en-US" sz="3000">
                <a:solidFill>
                  <a:srgbClr val="2C449C"/>
                </a:solidFill>
                <a:latin typeface="Century Gothic"/>
                <a:ea typeface="Century Gothic"/>
                <a:cs typeface="Century Gothic"/>
                <a:sym typeface="Century Gothic"/>
              </a:rPr>
              <a:t>累積</a:t>
            </a:r>
            <a:r>
              <a:rPr lang="en-US" sz="3000">
                <a:solidFill>
                  <a:srgbClr val="3278BE"/>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25,000 PGV</a:t>
            </a:r>
            <a:endParaRPr/>
          </a:p>
        </p:txBody>
      </p:sp>
      <p:sp>
        <p:nvSpPr>
          <p:cNvPr id="334" name="Google Shape;334;g74c24dceaf_0_99"/>
          <p:cNvSpPr/>
          <p:nvPr/>
        </p:nvSpPr>
        <p:spPr>
          <a:xfrm>
            <a:off x="-24539" y="12983689"/>
            <a:ext cx="24411600" cy="523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dk1"/>
                </a:solidFill>
                <a:latin typeface="Microsoft JhengHei"/>
                <a:ea typeface="Microsoft JhengHei"/>
                <a:cs typeface="Microsoft JhengHei"/>
                <a:sym typeface="Microsoft JhengHei"/>
              </a:rPr>
              <a:t>*50% 獎金規則：如果於近兩年內的任一獎勵活動中曾獲得累計$6,000美元或以上獎金，如重新合格藍寶石50級或以上級別資格，則可獲得符合條件獎金的50%。</a:t>
            </a:r>
            <a:endParaRPr dirty="0">
              <a:solidFill>
                <a:srgbClr val="7F7F7F"/>
              </a:solidFill>
              <a:latin typeface="Century Gothic"/>
              <a:ea typeface="Century Gothic"/>
              <a:cs typeface="Century Gothic"/>
              <a:sym typeface="Century Gothic"/>
            </a:endParaRPr>
          </a:p>
        </p:txBody>
      </p:sp>
      <p:sp>
        <p:nvSpPr>
          <p:cNvPr id="335" name="Google Shape;335;g74c24dceaf_0_99"/>
          <p:cNvSpPr/>
          <p:nvPr/>
        </p:nvSpPr>
        <p:spPr>
          <a:xfrm>
            <a:off x="2709857" y="5467800"/>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5</a:t>
            </a:r>
            <a:endParaRPr/>
          </a:p>
        </p:txBody>
      </p:sp>
      <p:sp>
        <p:nvSpPr>
          <p:cNvPr id="336" name="Google Shape;336;g74c24dceaf_0_99"/>
          <p:cNvSpPr/>
          <p:nvPr/>
        </p:nvSpPr>
        <p:spPr>
          <a:xfrm>
            <a:off x="11392364" y="3346049"/>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6</a:t>
            </a:r>
            <a:endParaRPr/>
          </a:p>
        </p:txBody>
      </p:sp>
      <p:sp>
        <p:nvSpPr>
          <p:cNvPr id="337" name="Google Shape;337;g74c24dceaf_0_99"/>
          <p:cNvSpPr/>
          <p:nvPr/>
        </p:nvSpPr>
        <p:spPr>
          <a:xfrm>
            <a:off x="19102166" y="2192728"/>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entury Gothic"/>
                <a:ea typeface="Century Gothic"/>
                <a:cs typeface="Century Gothic"/>
                <a:sym typeface="Century Gothic"/>
              </a:rPr>
              <a:t>7</a:t>
            </a:r>
            <a:endParaRPr/>
          </a:p>
        </p:txBody>
      </p:sp>
      <p:grpSp>
        <p:nvGrpSpPr>
          <p:cNvPr id="338" name="Google Shape;338;g74c24dceaf_0_99"/>
          <p:cNvGrpSpPr/>
          <p:nvPr/>
        </p:nvGrpSpPr>
        <p:grpSpPr>
          <a:xfrm>
            <a:off x="2452542" y="8455709"/>
            <a:ext cx="2204877" cy="1852880"/>
            <a:chOff x="2348919" y="8567107"/>
            <a:chExt cx="2204877" cy="1852880"/>
          </a:xfrm>
        </p:grpSpPr>
        <p:pic>
          <p:nvPicPr>
            <p:cNvPr id="339" name="Google Shape;339;g74c24dceaf_0_99"/>
            <p:cNvPicPr preferRelativeResize="0"/>
            <p:nvPr/>
          </p:nvPicPr>
          <p:blipFill rotWithShape="1">
            <a:blip r:embed="rId4">
              <a:alphaModFix/>
            </a:blip>
            <a:srcRect/>
            <a:stretch/>
          </p:blipFill>
          <p:spPr>
            <a:xfrm>
              <a:off x="2348919" y="8737329"/>
              <a:ext cx="1686424" cy="1682658"/>
            </a:xfrm>
            <a:prstGeom prst="rect">
              <a:avLst/>
            </a:prstGeom>
            <a:noFill/>
            <a:ln>
              <a:noFill/>
            </a:ln>
          </p:spPr>
        </p:pic>
        <p:sp>
          <p:nvSpPr>
            <p:cNvPr id="340" name="Google Shape;340;g74c24dceaf_0_99"/>
            <p:cNvSpPr/>
            <p:nvPr/>
          </p:nvSpPr>
          <p:spPr>
            <a:xfrm>
              <a:off x="3602383" y="8590484"/>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341" name="Google Shape;341;g74c24dceaf_0_99"/>
            <p:cNvPicPr preferRelativeResize="0"/>
            <p:nvPr/>
          </p:nvPicPr>
          <p:blipFill rotWithShape="1">
            <a:blip r:embed="rId5">
              <a:alphaModFix/>
            </a:blip>
            <a:srcRect/>
            <a:stretch/>
          </p:blipFill>
          <p:spPr>
            <a:xfrm>
              <a:off x="3516889" y="8567107"/>
              <a:ext cx="1036907" cy="1036907"/>
            </a:xfrm>
            <a:prstGeom prst="rect">
              <a:avLst/>
            </a:prstGeom>
            <a:noFill/>
            <a:ln>
              <a:noFill/>
            </a:ln>
          </p:spPr>
        </p:pic>
      </p:grpSp>
      <p:grpSp>
        <p:nvGrpSpPr>
          <p:cNvPr id="342" name="Google Shape;342;g74c24dceaf_0_99"/>
          <p:cNvGrpSpPr/>
          <p:nvPr/>
        </p:nvGrpSpPr>
        <p:grpSpPr>
          <a:xfrm>
            <a:off x="11017839" y="6276618"/>
            <a:ext cx="2420988" cy="2087298"/>
            <a:chOff x="10895152" y="6388016"/>
            <a:chExt cx="2420988" cy="2087298"/>
          </a:xfrm>
        </p:grpSpPr>
        <p:pic>
          <p:nvPicPr>
            <p:cNvPr id="343" name="Google Shape;343;g74c24dceaf_0_99"/>
            <p:cNvPicPr preferRelativeResize="0"/>
            <p:nvPr/>
          </p:nvPicPr>
          <p:blipFill rotWithShape="1">
            <a:blip r:embed="rId6">
              <a:alphaModFix/>
            </a:blip>
            <a:srcRect/>
            <a:stretch/>
          </p:blipFill>
          <p:spPr>
            <a:xfrm>
              <a:off x="10895152" y="6523192"/>
              <a:ext cx="1956488" cy="1952122"/>
            </a:xfrm>
            <a:prstGeom prst="rect">
              <a:avLst/>
            </a:prstGeom>
            <a:noFill/>
            <a:ln>
              <a:noFill/>
            </a:ln>
          </p:spPr>
        </p:pic>
        <p:sp>
          <p:nvSpPr>
            <p:cNvPr id="344" name="Google Shape;344;g74c24dceaf_0_99"/>
            <p:cNvSpPr/>
            <p:nvPr/>
          </p:nvSpPr>
          <p:spPr>
            <a:xfrm>
              <a:off x="12307116" y="6453406"/>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345" name="Google Shape;345;g74c24dceaf_0_99"/>
            <p:cNvPicPr preferRelativeResize="0"/>
            <p:nvPr/>
          </p:nvPicPr>
          <p:blipFill rotWithShape="1">
            <a:blip r:embed="rId7">
              <a:alphaModFix/>
            </a:blip>
            <a:srcRect/>
            <a:stretch/>
          </p:blipFill>
          <p:spPr>
            <a:xfrm>
              <a:off x="12172975" y="6388016"/>
              <a:ext cx="1143165" cy="1143165"/>
            </a:xfrm>
            <a:prstGeom prst="rect">
              <a:avLst/>
            </a:prstGeom>
            <a:noFill/>
            <a:ln>
              <a:noFill/>
            </a:ln>
          </p:spPr>
        </p:pic>
      </p:grpSp>
      <p:grpSp>
        <p:nvGrpSpPr>
          <p:cNvPr id="346" name="Google Shape;346;g74c24dceaf_0_99"/>
          <p:cNvGrpSpPr/>
          <p:nvPr/>
        </p:nvGrpSpPr>
        <p:grpSpPr>
          <a:xfrm>
            <a:off x="18805535" y="5054048"/>
            <a:ext cx="2356411" cy="1987483"/>
            <a:chOff x="18347445" y="5165446"/>
            <a:chExt cx="2356411" cy="1987483"/>
          </a:xfrm>
        </p:grpSpPr>
        <p:pic>
          <p:nvPicPr>
            <p:cNvPr id="347" name="Google Shape;347;g74c24dceaf_0_99" descr="A close up of a logo&#10;&#10;Description generated with very high confidence"/>
            <p:cNvPicPr preferRelativeResize="0"/>
            <p:nvPr/>
          </p:nvPicPr>
          <p:blipFill rotWithShape="1">
            <a:blip r:embed="rId8">
              <a:alphaModFix/>
            </a:blip>
            <a:srcRect/>
            <a:stretch/>
          </p:blipFill>
          <p:spPr>
            <a:xfrm>
              <a:off x="18347445" y="5324129"/>
              <a:ext cx="1828800" cy="1828800"/>
            </a:xfrm>
            <a:prstGeom prst="rect">
              <a:avLst/>
            </a:prstGeom>
            <a:noFill/>
            <a:ln>
              <a:noFill/>
            </a:ln>
          </p:spPr>
        </p:pic>
        <p:sp>
          <p:nvSpPr>
            <p:cNvPr id="348" name="Google Shape;348;g74c24dceaf_0_99"/>
            <p:cNvSpPr/>
            <p:nvPr/>
          </p:nvSpPr>
          <p:spPr>
            <a:xfrm>
              <a:off x="19738803" y="5206698"/>
              <a:ext cx="842700" cy="842700"/>
            </a:xfrm>
            <a:prstGeom prst="ellipse">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349" name="Google Shape;349;g74c24dceaf_0_99"/>
            <p:cNvPicPr preferRelativeResize="0"/>
            <p:nvPr/>
          </p:nvPicPr>
          <p:blipFill rotWithShape="1">
            <a:blip r:embed="rId9">
              <a:alphaModFix/>
            </a:blip>
            <a:srcRect/>
            <a:stretch/>
          </p:blipFill>
          <p:spPr>
            <a:xfrm>
              <a:off x="19648631" y="5165446"/>
              <a:ext cx="1055225" cy="1055225"/>
            </a:xfrm>
            <a:prstGeom prst="rect">
              <a:avLst/>
            </a:prstGeom>
            <a:noFill/>
            <a:ln>
              <a:noFill/>
            </a:ln>
          </p:spPr>
        </p:pic>
      </p:grpSp>
      <p:pic>
        <p:nvPicPr>
          <p:cNvPr id="350" name="Google Shape;350;g74c24dceaf_0_99"/>
          <p:cNvPicPr preferRelativeResize="0"/>
          <p:nvPr/>
        </p:nvPicPr>
        <p:blipFill rotWithShape="1">
          <a:blip r:embed="rId10">
            <a:alphaModFix/>
          </a:blip>
          <a:srcRect/>
          <a:stretch/>
        </p:blipFill>
        <p:spPr>
          <a:xfrm>
            <a:off x="22662852" y="12546800"/>
            <a:ext cx="1155380" cy="821037"/>
          </a:xfrm>
          <a:prstGeom prst="rect">
            <a:avLst/>
          </a:prstGeom>
          <a:noFill/>
          <a:ln>
            <a:noFill/>
          </a:ln>
        </p:spPr>
      </p:pic>
      <p:pic>
        <p:nvPicPr>
          <p:cNvPr id="351" name="Google Shape;351;g74c24dceaf_0_99" descr="A picture containing drawing, clock, light&#10;&#10;Description automatically generated"/>
          <p:cNvPicPr preferRelativeResize="0"/>
          <p:nvPr/>
        </p:nvPicPr>
        <p:blipFill rotWithShape="1">
          <a:blip r:embed="rId11">
            <a:alphaModFix/>
          </a:blip>
          <a:srcRect/>
          <a:stretch/>
        </p:blipFill>
        <p:spPr>
          <a:xfrm>
            <a:off x="995490" y="887733"/>
            <a:ext cx="4379908" cy="1001423"/>
          </a:xfrm>
          <a:prstGeom prst="rect">
            <a:avLst/>
          </a:prstGeom>
          <a:noFill/>
          <a:ln>
            <a:noFill/>
          </a:ln>
        </p:spPr>
      </p:pic>
      <p:pic>
        <p:nvPicPr>
          <p:cNvPr id="352" name="Google Shape;352;g74c24dceaf_0_99" descr="A close up of a logo&#10;&#10;Description automatically generated"/>
          <p:cNvPicPr preferRelativeResize="0"/>
          <p:nvPr/>
        </p:nvPicPr>
        <p:blipFill rotWithShape="1">
          <a:blip r:embed="rId12">
            <a:alphaModFix/>
          </a:blip>
          <a:srcRect/>
          <a:stretch/>
        </p:blipFill>
        <p:spPr>
          <a:xfrm>
            <a:off x="-4545176" y="1314267"/>
            <a:ext cx="9463016" cy="4542247"/>
          </a:xfrm>
          <a:prstGeom prst="rect">
            <a:avLst/>
          </a:prstGeom>
          <a:noFill/>
          <a:ln>
            <a:noFill/>
          </a:ln>
        </p:spPr>
      </p:pic>
      <p:pic>
        <p:nvPicPr>
          <p:cNvPr id="353" name="Google Shape;353;g74c24dceaf_0_99" descr="A picture containing table, light&#10;&#10;Description automatically generated"/>
          <p:cNvPicPr preferRelativeResize="0"/>
          <p:nvPr/>
        </p:nvPicPr>
        <p:blipFill rotWithShape="1">
          <a:blip r:embed="rId13">
            <a:alphaModFix/>
          </a:blip>
          <a:srcRect/>
          <a:stretch/>
        </p:blipFill>
        <p:spPr>
          <a:xfrm>
            <a:off x="21956992" y="-2213382"/>
            <a:ext cx="9548766" cy="4583408"/>
          </a:xfrm>
          <a:prstGeom prst="rect">
            <a:avLst/>
          </a:prstGeom>
          <a:noFill/>
          <a:ln>
            <a:noFill/>
          </a:ln>
        </p:spPr>
      </p:pic>
      <p:pic>
        <p:nvPicPr>
          <p:cNvPr id="354" name="Google Shape;354;g74c24dceaf_0_99" descr="A picture containing drawing&#10;&#10;Description automatically generated"/>
          <p:cNvPicPr preferRelativeResize="0"/>
          <p:nvPr/>
        </p:nvPicPr>
        <p:blipFill rotWithShape="1">
          <a:blip r:embed="rId14">
            <a:alphaModFix/>
          </a:blip>
          <a:srcRect/>
          <a:stretch/>
        </p:blipFill>
        <p:spPr>
          <a:xfrm>
            <a:off x="18345138" y="8621865"/>
            <a:ext cx="662824" cy="662824"/>
          </a:xfrm>
          <a:prstGeom prst="rect">
            <a:avLst/>
          </a:prstGeom>
          <a:noFill/>
          <a:ln>
            <a:noFill/>
          </a:ln>
        </p:spPr>
      </p:pic>
      <p:pic>
        <p:nvPicPr>
          <p:cNvPr id="355" name="Google Shape;355;g74c24dceaf_0_99" descr="A picture containing drawing&#10;&#10;Description automatically generated"/>
          <p:cNvPicPr preferRelativeResize="0"/>
          <p:nvPr/>
        </p:nvPicPr>
        <p:blipFill rotWithShape="1">
          <a:blip r:embed="rId14">
            <a:alphaModFix/>
          </a:blip>
          <a:srcRect/>
          <a:stretch/>
        </p:blipFill>
        <p:spPr>
          <a:xfrm>
            <a:off x="10559070" y="10182579"/>
            <a:ext cx="662824" cy="662824"/>
          </a:xfrm>
          <a:prstGeom prst="rect">
            <a:avLst/>
          </a:prstGeom>
          <a:noFill/>
          <a:ln>
            <a:noFill/>
          </a:ln>
        </p:spPr>
      </p:pic>
      <p:pic>
        <p:nvPicPr>
          <p:cNvPr id="356" name="Google Shape;356;g74c24dceaf_0_99" descr="A picture containing drawing&#10;&#10;Description automatically generated"/>
          <p:cNvPicPr preferRelativeResize="0"/>
          <p:nvPr/>
        </p:nvPicPr>
        <p:blipFill rotWithShape="1">
          <a:blip r:embed="rId14">
            <a:alphaModFix/>
          </a:blip>
          <a:srcRect/>
          <a:stretch/>
        </p:blipFill>
        <p:spPr>
          <a:xfrm>
            <a:off x="1863845" y="11568866"/>
            <a:ext cx="662824" cy="6628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74c24dceaf_0_144"/>
          <p:cNvSpPr/>
          <p:nvPr/>
        </p:nvSpPr>
        <p:spPr>
          <a:xfrm>
            <a:off x="1587" y="0"/>
            <a:ext cx="243840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sp>
        <p:nvSpPr>
          <p:cNvPr id="400" name="Google Shape;400;g74c24dceaf_0_144"/>
          <p:cNvSpPr txBox="1"/>
          <p:nvPr/>
        </p:nvSpPr>
        <p:spPr>
          <a:xfrm>
            <a:off x="4887311" y="1011143"/>
            <a:ext cx="19500000" cy="769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400">
                <a:solidFill>
                  <a:schemeClr val="lt1"/>
                </a:solidFill>
                <a:latin typeface="Century Gothic"/>
                <a:ea typeface="Century Gothic"/>
                <a:cs typeface="Century Gothic"/>
                <a:sym typeface="Century Gothic"/>
              </a:rPr>
              <a:t>從合格經銷商至鑽石級總裁經銷商 獲得一次獎勵收入</a:t>
            </a:r>
            <a:endParaRPr/>
          </a:p>
        </p:txBody>
      </p:sp>
      <p:cxnSp>
        <p:nvCxnSpPr>
          <p:cNvPr id="401" name="Google Shape;401;g74c24dceaf_0_144"/>
          <p:cNvCxnSpPr/>
          <p:nvPr/>
        </p:nvCxnSpPr>
        <p:spPr>
          <a:xfrm rot="10800000" flipH="1">
            <a:off x="818147" y="5191195"/>
            <a:ext cx="22918800" cy="5018400"/>
          </a:xfrm>
          <a:prstGeom prst="straightConnector1">
            <a:avLst/>
          </a:prstGeom>
          <a:blipFill rotWithShape="0">
            <a:blip r:embed="rId3">
              <a:alphaModFix/>
            </a:blip>
            <a:tile tx="0" ty="0" sx="99997" sy="99997" flip="none" algn="tl"/>
          </a:blipFill>
          <a:ln w="63500" cap="flat" cmpd="sng">
            <a:solidFill>
              <a:srgbClr val="19B0D2"/>
            </a:solidFill>
            <a:prstDash val="solid"/>
            <a:round/>
            <a:headEnd type="none" w="sm" len="sm"/>
            <a:tailEnd type="triangle" w="med" len="med"/>
          </a:ln>
        </p:spPr>
      </p:cxnSp>
      <p:sp>
        <p:nvSpPr>
          <p:cNvPr id="402" name="Google Shape;402;g74c24dceaf_0_144"/>
          <p:cNvSpPr txBox="1"/>
          <p:nvPr/>
        </p:nvSpPr>
        <p:spPr>
          <a:xfrm>
            <a:off x="11343492" y="10128754"/>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319545"/>
                </a:solidFill>
                <a:latin typeface="Century Gothic"/>
                <a:ea typeface="Century Gothic"/>
                <a:cs typeface="Century Gothic"/>
                <a:sym typeface="Century Gothic"/>
              </a:rPr>
              <a:t>解鎖</a:t>
            </a:r>
            <a:r>
              <a:rPr lang="en-US" sz="4000">
                <a:solidFill>
                  <a:srgbClr val="548135"/>
                </a:solidFill>
                <a:latin typeface="Century Gothic"/>
                <a:ea typeface="Century Gothic"/>
                <a:cs typeface="Century Gothic"/>
                <a:sym typeface="Century Gothic"/>
              </a:rPr>
              <a:t> </a:t>
            </a:r>
            <a:endParaRPr/>
          </a:p>
        </p:txBody>
      </p:sp>
      <p:sp>
        <p:nvSpPr>
          <p:cNvPr id="403" name="Google Shape;403;g74c24dceaf_0_144"/>
          <p:cNvSpPr txBox="1"/>
          <p:nvPr/>
        </p:nvSpPr>
        <p:spPr>
          <a:xfrm>
            <a:off x="9701954" y="11036905"/>
            <a:ext cx="4632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五級管理收入</a:t>
            </a:r>
            <a:endParaRPr/>
          </a:p>
        </p:txBody>
      </p:sp>
      <p:cxnSp>
        <p:nvCxnSpPr>
          <p:cNvPr id="404" name="Google Shape;404;g74c24dceaf_0_144"/>
          <p:cNvCxnSpPr/>
          <p:nvPr/>
        </p:nvCxnSpPr>
        <p:spPr>
          <a:xfrm rot="10800000" flipH="1">
            <a:off x="9932276" y="9929013"/>
            <a:ext cx="4109700" cy="59100"/>
          </a:xfrm>
          <a:prstGeom prst="straightConnector1">
            <a:avLst/>
          </a:prstGeom>
          <a:noFill/>
          <a:ln w="9525" cap="flat" cmpd="sng">
            <a:solidFill>
              <a:schemeClr val="dk1"/>
            </a:solidFill>
            <a:prstDash val="solid"/>
            <a:miter lim="800000"/>
            <a:headEnd type="none" w="sm" len="sm"/>
            <a:tailEnd type="none" w="sm" len="sm"/>
          </a:ln>
        </p:spPr>
      </p:cxnSp>
      <p:sp>
        <p:nvSpPr>
          <p:cNvPr id="405" name="Google Shape;405;g74c24dceaf_0_144"/>
          <p:cNvSpPr txBox="1"/>
          <p:nvPr/>
        </p:nvSpPr>
        <p:spPr>
          <a:xfrm>
            <a:off x="19116573" y="8576802"/>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83CCD1"/>
                </a:solidFill>
                <a:latin typeface="Century Gothic"/>
                <a:ea typeface="Century Gothic"/>
                <a:cs typeface="Century Gothic"/>
                <a:sym typeface="Century Gothic"/>
              </a:rPr>
              <a:t>解鎖 </a:t>
            </a:r>
            <a:endParaRPr/>
          </a:p>
        </p:txBody>
      </p:sp>
      <p:sp>
        <p:nvSpPr>
          <p:cNvPr id="406" name="Google Shape;406;g74c24dceaf_0_144"/>
          <p:cNvSpPr txBox="1"/>
          <p:nvPr/>
        </p:nvSpPr>
        <p:spPr>
          <a:xfrm>
            <a:off x="16645448" y="7234072"/>
            <a:ext cx="61647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83CCD1"/>
                </a:solidFill>
                <a:latin typeface="Century Gothic"/>
                <a:ea typeface="Century Gothic"/>
                <a:cs typeface="Century Gothic"/>
                <a:sym typeface="Century Gothic"/>
              </a:rPr>
              <a:t>$20,000* 美元</a:t>
            </a:r>
            <a:endParaRPr/>
          </a:p>
        </p:txBody>
      </p:sp>
      <p:sp>
        <p:nvSpPr>
          <p:cNvPr id="407" name="Google Shape;407;g74c24dceaf_0_144"/>
          <p:cNvSpPr txBox="1"/>
          <p:nvPr/>
        </p:nvSpPr>
        <p:spPr>
          <a:xfrm>
            <a:off x="17604345" y="9449504"/>
            <a:ext cx="42468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六級管理收入</a:t>
            </a:r>
            <a:endParaRPr sz="3200" b="1">
              <a:solidFill>
                <a:srgbClr val="595959"/>
              </a:solidFill>
              <a:latin typeface="Century Gothic"/>
              <a:ea typeface="Century Gothic"/>
              <a:cs typeface="Century Gothic"/>
              <a:sym typeface="Century Gothic"/>
            </a:endParaRPr>
          </a:p>
        </p:txBody>
      </p:sp>
      <p:cxnSp>
        <p:nvCxnSpPr>
          <p:cNvPr id="408" name="Google Shape;408;g74c24dceaf_0_144"/>
          <p:cNvCxnSpPr/>
          <p:nvPr/>
        </p:nvCxnSpPr>
        <p:spPr>
          <a:xfrm>
            <a:off x="17604345" y="8350218"/>
            <a:ext cx="4246800" cy="0"/>
          </a:xfrm>
          <a:prstGeom prst="straightConnector1">
            <a:avLst/>
          </a:prstGeom>
          <a:noFill/>
          <a:ln w="9525" cap="flat" cmpd="sng">
            <a:solidFill>
              <a:schemeClr val="dk1"/>
            </a:solidFill>
            <a:prstDash val="solid"/>
            <a:miter lim="800000"/>
            <a:headEnd type="none" w="sm" len="sm"/>
            <a:tailEnd type="none" w="sm" len="sm"/>
          </a:ln>
        </p:spPr>
      </p:cxnSp>
      <p:sp>
        <p:nvSpPr>
          <p:cNvPr id="409" name="Google Shape;409;g74c24dceaf_0_144"/>
          <p:cNvSpPr txBox="1"/>
          <p:nvPr/>
        </p:nvSpPr>
        <p:spPr>
          <a:xfrm>
            <a:off x="-353302" y="6869314"/>
            <a:ext cx="73776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A31E21"/>
                </a:solidFill>
                <a:latin typeface="Century Gothic"/>
                <a:ea typeface="Century Gothic"/>
                <a:cs typeface="Century Gothic"/>
                <a:sym typeface="Century Gothic"/>
              </a:rPr>
              <a:t>達成</a:t>
            </a:r>
            <a:r>
              <a:rPr lang="en-US" sz="3000" b="1">
                <a:solidFill>
                  <a:srgbClr val="595959"/>
                </a:solidFill>
                <a:latin typeface="Century Gothic"/>
                <a:ea typeface="Century Gothic"/>
                <a:cs typeface="Century Gothic"/>
                <a:sym typeface="Century Gothic"/>
              </a:rPr>
              <a:t> 紅寶石級總裁經銷商</a:t>
            </a:r>
            <a:endParaRPr/>
          </a:p>
          <a:p>
            <a:pPr marL="0" marR="0" lvl="0" indent="0" algn="ctr" rtl="0">
              <a:spcBef>
                <a:spcPts val="0"/>
              </a:spcBef>
              <a:spcAft>
                <a:spcPts val="0"/>
              </a:spcAft>
              <a:buNone/>
            </a:pPr>
            <a:r>
              <a:rPr lang="en-US" sz="3000">
                <a:solidFill>
                  <a:srgbClr val="A31E21"/>
                </a:solidFill>
                <a:latin typeface="Century Gothic"/>
                <a:ea typeface="Century Gothic"/>
                <a:cs typeface="Century Gothic"/>
                <a:sym typeface="Century Gothic"/>
              </a:rPr>
              <a:t>累積</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75,000 PGV</a:t>
            </a:r>
            <a:endParaRPr/>
          </a:p>
        </p:txBody>
      </p:sp>
      <p:sp>
        <p:nvSpPr>
          <p:cNvPr id="410" name="Google Shape;410;g74c24dceaf_0_144"/>
          <p:cNvSpPr txBox="1"/>
          <p:nvPr/>
        </p:nvSpPr>
        <p:spPr>
          <a:xfrm>
            <a:off x="134075" y="10320993"/>
            <a:ext cx="64029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A31E21"/>
                </a:solidFill>
                <a:latin typeface="Century Gothic"/>
                <a:ea typeface="Century Gothic"/>
                <a:cs typeface="Century Gothic"/>
                <a:sym typeface="Century Gothic"/>
              </a:rPr>
              <a:t>$10,000* 美元</a:t>
            </a:r>
            <a:endParaRPr/>
          </a:p>
        </p:txBody>
      </p:sp>
      <p:cxnSp>
        <p:nvCxnSpPr>
          <p:cNvPr id="411" name="Google Shape;411;g74c24dceaf_0_144"/>
          <p:cNvCxnSpPr/>
          <p:nvPr/>
        </p:nvCxnSpPr>
        <p:spPr>
          <a:xfrm>
            <a:off x="1229710" y="11373834"/>
            <a:ext cx="4146300" cy="0"/>
          </a:xfrm>
          <a:prstGeom prst="straightConnector1">
            <a:avLst/>
          </a:prstGeom>
          <a:noFill/>
          <a:ln w="9525" cap="flat" cmpd="sng">
            <a:solidFill>
              <a:schemeClr val="dk1"/>
            </a:solidFill>
            <a:prstDash val="solid"/>
            <a:miter lim="800000"/>
            <a:headEnd type="none" w="sm" len="sm"/>
            <a:tailEnd type="none" w="sm" len="sm"/>
          </a:ln>
        </p:spPr>
      </p:cxnSp>
      <p:sp>
        <p:nvSpPr>
          <p:cNvPr id="412" name="Google Shape;412;g74c24dceaf_0_144"/>
          <p:cNvSpPr txBox="1"/>
          <p:nvPr/>
        </p:nvSpPr>
        <p:spPr>
          <a:xfrm>
            <a:off x="2623141" y="11546335"/>
            <a:ext cx="26253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rgbClr val="A31E21"/>
                </a:solidFill>
                <a:latin typeface="Century Gothic"/>
                <a:ea typeface="Century Gothic"/>
                <a:cs typeface="Century Gothic"/>
                <a:sym typeface="Century Gothic"/>
              </a:rPr>
              <a:t>解鎖 </a:t>
            </a:r>
            <a:endParaRPr/>
          </a:p>
        </p:txBody>
      </p:sp>
      <p:sp>
        <p:nvSpPr>
          <p:cNvPr id="413" name="Google Shape;413;g74c24dceaf_0_144"/>
          <p:cNvSpPr txBox="1"/>
          <p:nvPr/>
        </p:nvSpPr>
        <p:spPr>
          <a:xfrm>
            <a:off x="638517" y="12318431"/>
            <a:ext cx="5394000" cy="1077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595959"/>
                </a:solidFill>
                <a:latin typeface="Century Gothic"/>
                <a:ea typeface="Century Gothic"/>
                <a:cs typeface="Century Gothic"/>
                <a:sym typeface="Century Gothic"/>
              </a:rPr>
              <a:t>四級管理收入</a:t>
            </a:r>
            <a:endParaRPr/>
          </a:p>
        </p:txBody>
      </p:sp>
      <p:sp>
        <p:nvSpPr>
          <p:cNvPr id="414" name="Google Shape;414;g74c24dceaf_0_144"/>
          <p:cNvSpPr txBox="1"/>
          <p:nvPr/>
        </p:nvSpPr>
        <p:spPr>
          <a:xfrm>
            <a:off x="8867022" y="8785262"/>
            <a:ext cx="63021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rgbClr val="319545"/>
                </a:solidFill>
                <a:latin typeface="Century Gothic"/>
                <a:ea typeface="Century Gothic"/>
                <a:cs typeface="Century Gothic"/>
                <a:sym typeface="Century Gothic"/>
              </a:rPr>
              <a:t>$15,000* 美元</a:t>
            </a:r>
            <a:endParaRPr/>
          </a:p>
        </p:txBody>
      </p:sp>
      <p:sp>
        <p:nvSpPr>
          <p:cNvPr id="415" name="Google Shape;415;g74c24dceaf_0_144"/>
          <p:cNvSpPr txBox="1"/>
          <p:nvPr/>
        </p:nvSpPr>
        <p:spPr>
          <a:xfrm>
            <a:off x="8596210" y="4731689"/>
            <a:ext cx="68436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548135"/>
                </a:solidFill>
                <a:latin typeface="Century Gothic"/>
                <a:ea typeface="Century Gothic"/>
                <a:cs typeface="Century Gothic"/>
                <a:sym typeface="Century Gothic"/>
              </a:rPr>
              <a:t>達成</a:t>
            </a:r>
            <a:r>
              <a:rPr lang="en-US" sz="3000">
                <a:solidFill>
                  <a:srgbClr val="595959"/>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綠寶石級總裁經銷商</a:t>
            </a:r>
            <a:endParaRPr/>
          </a:p>
          <a:p>
            <a:pPr marL="0" marR="0" lvl="0" indent="0" algn="ctr" rtl="0">
              <a:spcBef>
                <a:spcPts val="0"/>
              </a:spcBef>
              <a:spcAft>
                <a:spcPts val="0"/>
              </a:spcAft>
              <a:buNone/>
            </a:pPr>
            <a:r>
              <a:rPr lang="en-US" sz="3000">
                <a:solidFill>
                  <a:srgbClr val="548135"/>
                </a:solidFill>
                <a:latin typeface="Century Gothic"/>
                <a:ea typeface="Century Gothic"/>
                <a:cs typeface="Century Gothic"/>
                <a:sym typeface="Century Gothic"/>
              </a:rPr>
              <a:t>累積 </a:t>
            </a:r>
            <a:r>
              <a:rPr lang="en-US" sz="3000" b="1">
                <a:solidFill>
                  <a:srgbClr val="595959"/>
                </a:solidFill>
                <a:latin typeface="Century Gothic"/>
                <a:ea typeface="Century Gothic"/>
                <a:cs typeface="Century Gothic"/>
                <a:sym typeface="Century Gothic"/>
              </a:rPr>
              <a:t>175,000 PGV             </a:t>
            </a:r>
            <a:endParaRPr/>
          </a:p>
        </p:txBody>
      </p:sp>
      <p:sp>
        <p:nvSpPr>
          <p:cNvPr id="416" name="Google Shape;416;g74c24dceaf_0_144"/>
          <p:cNvSpPr txBox="1"/>
          <p:nvPr/>
        </p:nvSpPr>
        <p:spPr>
          <a:xfrm>
            <a:off x="15909555" y="3544495"/>
            <a:ext cx="7636500" cy="101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a:solidFill>
                  <a:srgbClr val="87CED2"/>
                </a:solidFill>
                <a:latin typeface="Century Gothic"/>
                <a:ea typeface="Century Gothic"/>
                <a:cs typeface="Century Gothic"/>
                <a:sym typeface="Century Gothic"/>
              </a:rPr>
              <a:t>達成</a:t>
            </a:r>
            <a:r>
              <a:rPr lang="en-US" sz="3000">
                <a:solidFill>
                  <a:srgbClr val="3278BE"/>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鑽石級總裁經銷商</a:t>
            </a:r>
            <a:endParaRPr/>
          </a:p>
          <a:p>
            <a:pPr marL="0" marR="0" lvl="0" indent="0" algn="ctr" rtl="0">
              <a:spcBef>
                <a:spcPts val="0"/>
              </a:spcBef>
              <a:spcAft>
                <a:spcPts val="0"/>
              </a:spcAft>
              <a:buNone/>
            </a:pPr>
            <a:r>
              <a:rPr lang="en-US" sz="3000">
                <a:solidFill>
                  <a:srgbClr val="83CCD1"/>
                </a:solidFill>
                <a:latin typeface="Century Gothic"/>
                <a:ea typeface="Century Gothic"/>
                <a:cs typeface="Century Gothic"/>
                <a:sym typeface="Century Gothic"/>
              </a:rPr>
              <a:t>累積</a:t>
            </a:r>
            <a:r>
              <a:rPr lang="en-US" sz="3000">
                <a:solidFill>
                  <a:srgbClr val="3278BE"/>
                </a:solidFill>
                <a:latin typeface="Century Gothic"/>
                <a:ea typeface="Century Gothic"/>
                <a:cs typeface="Century Gothic"/>
                <a:sym typeface="Century Gothic"/>
              </a:rPr>
              <a:t> </a:t>
            </a:r>
            <a:r>
              <a:rPr lang="en-US" sz="3000" b="1">
                <a:solidFill>
                  <a:srgbClr val="595959"/>
                </a:solidFill>
                <a:latin typeface="Century Gothic"/>
                <a:ea typeface="Century Gothic"/>
                <a:cs typeface="Century Gothic"/>
                <a:sym typeface="Century Gothic"/>
              </a:rPr>
              <a:t>350,000 PGV</a:t>
            </a:r>
            <a:endParaRPr/>
          </a:p>
        </p:txBody>
      </p:sp>
      <p:sp>
        <p:nvSpPr>
          <p:cNvPr id="417" name="Google Shape;417;g74c24dceaf_0_144"/>
          <p:cNvSpPr/>
          <p:nvPr/>
        </p:nvSpPr>
        <p:spPr>
          <a:xfrm>
            <a:off x="-24539" y="12983689"/>
            <a:ext cx="24411600" cy="523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solidFill>
                  <a:schemeClr val="dk1"/>
                </a:solidFill>
                <a:latin typeface="Microsoft JhengHei"/>
                <a:ea typeface="Microsoft JhengHei"/>
                <a:cs typeface="Microsoft JhengHei"/>
                <a:sym typeface="Microsoft JhengHei"/>
              </a:rPr>
              <a:t>*50% 獎金規則：如果於近兩年內的任一獎勵活動中曾獲得累計$6,000美元或以上獎金，如重新合格藍寶石50級或以上級別資格，則可獲得符合條件獎金的50%。</a:t>
            </a:r>
            <a:endParaRPr dirty="0">
              <a:solidFill>
                <a:srgbClr val="7F7F7F"/>
              </a:solidFill>
              <a:latin typeface="Century Gothic"/>
              <a:ea typeface="Century Gothic"/>
              <a:cs typeface="Century Gothic"/>
              <a:sym typeface="Century Gothic"/>
            </a:endParaRPr>
          </a:p>
        </p:txBody>
      </p:sp>
      <p:sp>
        <p:nvSpPr>
          <p:cNvPr id="418" name="Google Shape;418;g74c24dceaf_0_144"/>
          <p:cNvSpPr/>
          <p:nvPr/>
        </p:nvSpPr>
        <p:spPr>
          <a:xfrm>
            <a:off x="2709857" y="5467800"/>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entury Gothic"/>
                <a:ea typeface="Century Gothic"/>
                <a:cs typeface="Century Gothic"/>
                <a:sym typeface="Century Gothic"/>
              </a:rPr>
              <a:t>8</a:t>
            </a:r>
            <a:endParaRPr dirty="0"/>
          </a:p>
        </p:txBody>
      </p:sp>
      <p:sp>
        <p:nvSpPr>
          <p:cNvPr id="419" name="Google Shape;419;g74c24dceaf_0_144"/>
          <p:cNvSpPr/>
          <p:nvPr/>
        </p:nvSpPr>
        <p:spPr>
          <a:xfrm>
            <a:off x="11392364" y="3346049"/>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entury Gothic"/>
                <a:ea typeface="Century Gothic"/>
                <a:cs typeface="Century Gothic"/>
                <a:sym typeface="Century Gothic"/>
              </a:rPr>
              <a:t>9</a:t>
            </a:r>
            <a:endParaRPr dirty="0"/>
          </a:p>
        </p:txBody>
      </p:sp>
      <p:sp>
        <p:nvSpPr>
          <p:cNvPr id="420" name="Google Shape;420;g74c24dceaf_0_144"/>
          <p:cNvSpPr/>
          <p:nvPr/>
        </p:nvSpPr>
        <p:spPr>
          <a:xfrm>
            <a:off x="19102166" y="2192728"/>
            <a:ext cx="1251300" cy="1251300"/>
          </a:xfrm>
          <a:prstGeom prst="ellipse">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entury Gothic"/>
                <a:ea typeface="Century Gothic"/>
                <a:cs typeface="Century Gothic"/>
                <a:sym typeface="Century Gothic"/>
              </a:rPr>
              <a:t>10</a:t>
            </a:r>
            <a:endParaRPr dirty="0"/>
          </a:p>
        </p:txBody>
      </p:sp>
      <p:pic>
        <p:nvPicPr>
          <p:cNvPr id="421" name="Google Shape;421;g74c24dceaf_0_144"/>
          <p:cNvPicPr preferRelativeResize="0"/>
          <p:nvPr/>
        </p:nvPicPr>
        <p:blipFill rotWithShape="1">
          <a:blip r:embed="rId4">
            <a:alphaModFix/>
          </a:blip>
          <a:srcRect/>
          <a:stretch/>
        </p:blipFill>
        <p:spPr>
          <a:xfrm>
            <a:off x="22662852" y="12546800"/>
            <a:ext cx="1155380" cy="821037"/>
          </a:xfrm>
          <a:prstGeom prst="rect">
            <a:avLst/>
          </a:prstGeom>
          <a:noFill/>
          <a:ln>
            <a:noFill/>
          </a:ln>
        </p:spPr>
      </p:pic>
      <p:pic>
        <p:nvPicPr>
          <p:cNvPr id="422" name="Google Shape;422;g74c24dceaf_0_144" descr="A picture containing drawing, clock, light&#10;&#10;Description automatically generated"/>
          <p:cNvPicPr preferRelativeResize="0"/>
          <p:nvPr/>
        </p:nvPicPr>
        <p:blipFill rotWithShape="1">
          <a:blip r:embed="rId5">
            <a:alphaModFix/>
          </a:blip>
          <a:srcRect/>
          <a:stretch/>
        </p:blipFill>
        <p:spPr>
          <a:xfrm>
            <a:off x="995490" y="887733"/>
            <a:ext cx="4379908" cy="1001423"/>
          </a:xfrm>
          <a:prstGeom prst="rect">
            <a:avLst/>
          </a:prstGeom>
          <a:noFill/>
          <a:ln>
            <a:noFill/>
          </a:ln>
        </p:spPr>
      </p:pic>
      <p:pic>
        <p:nvPicPr>
          <p:cNvPr id="423" name="Google Shape;423;g74c24dceaf_0_144" descr="A close up of a logo&#10;&#10;Description automatically generated"/>
          <p:cNvPicPr preferRelativeResize="0"/>
          <p:nvPr/>
        </p:nvPicPr>
        <p:blipFill rotWithShape="1">
          <a:blip r:embed="rId6">
            <a:alphaModFix/>
          </a:blip>
          <a:srcRect/>
          <a:stretch/>
        </p:blipFill>
        <p:spPr>
          <a:xfrm>
            <a:off x="-4545176" y="1314267"/>
            <a:ext cx="9463016" cy="4542247"/>
          </a:xfrm>
          <a:prstGeom prst="rect">
            <a:avLst/>
          </a:prstGeom>
          <a:noFill/>
          <a:ln>
            <a:noFill/>
          </a:ln>
        </p:spPr>
      </p:pic>
      <p:pic>
        <p:nvPicPr>
          <p:cNvPr id="424" name="Google Shape;424;g74c24dceaf_0_144" descr="A picture containing table, light&#10;&#10;Description automatically generated"/>
          <p:cNvPicPr preferRelativeResize="0"/>
          <p:nvPr/>
        </p:nvPicPr>
        <p:blipFill rotWithShape="1">
          <a:blip r:embed="rId7">
            <a:alphaModFix/>
          </a:blip>
          <a:srcRect/>
          <a:stretch/>
        </p:blipFill>
        <p:spPr>
          <a:xfrm>
            <a:off x="21956992" y="-2213382"/>
            <a:ext cx="9548766" cy="4583408"/>
          </a:xfrm>
          <a:prstGeom prst="rect">
            <a:avLst/>
          </a:prstGeom>
          <a:noFill/>
          <a:ln>
            <a:noFill/>
          </a:ln>
        </p:spPr>
      </p:pic>
      <p:pic>
        <p:nvPicPr>
          <p:cNvPr id="425" name="Google Shape;425;g74c24dceaf_0_144" descr="A picture containing drawing, room&#10;&#10;Description automatically generated"/>
          <p:cNvPicPr preferRelativeResize="0"/>
          <p:nvPr/>
        </p:nvPicPr>
        <p:blipFill rotWithShape="1">
          <a:blip r:embed="rId8">
            <a:alphaModFix/>
          </a:blip>
          <a:srcRect/>
          <a:stretch/>
        </p:blipFill>
        <p:spPr>
          <a:xfrm>
            <a:off x="2471552" y="8253107"/>
            <a:ext cx="1956486" cy="1956486"/>
          </a:xfrm>
          <a:prstGeom prst="rect">
            <a:avLst/>
          </a:prstGeom>
          <a:noFill/>
          <a:ln>
            <a:noFill/>
          </a:ln>
        </p:spPr>
      </p:pic>
      <p:pic>
        <p:nvPicPr>
          <p:cNvPr id="426" name="Google Shape;426;g74c24dceaf_0_144" descr="A close up of a sign&#10;&#10;Description automatically generated"/>
          <p:cNvPicPr preferRelativeResize="0"/>
          <p:nvPr/>
        </p:nvPicPr>
        <p:blipFill rotWithShape="1">
          <a:blip r:embed="rId9">
            <a:alphaModFix/>
          </a:blip>
          <a:srcRect/>
          <a:stretch/>
        </p:blipFill>
        <p:spPr>
          <a:xfrm>
            <a:off x="11274834" y="6513259"/>
            <a:ext cx="1956486" cy="1956486"/>
          </a:xfrm>
          <a:prstGeom prst="rect">
            <a:avLst/>
          </a:prstGeom>
          <a:noFill/>
          <a:ln>
            <a:noFill/>
          </a:ln>
        </p:spPr>
      </p:pic>
      <p:pic>
        <p:nvPicPr>
          <p:cNvPr id="427" name="Google Shape;427;g74c24dceaf_0_144" descr="A close up of a logo&#10;&#10;Description automatically generated"/>
          <p:cNvPicPr preferRelativeResize="0"/>
          <p:nvPr/>
        </p:nvPicPr>
        <p:blipFill rotWithShape="1">
          <a:blip r:embed="rId10">
            <a:alphaModFix/>
          </a:blip>
          <a:srcRect/>
          <a:stretch/>
        </p:blipFill>
        <p:spPr>
          <a:xfrm>
            <a:off x="18973800" y="4783219"/>
            <a:ext cx="1956486" cy="1956486"/>
          </a:xfrm>
          <a:prstGeom prst="rect">
            <a:avLst/>
          </a:prstGeom>
          <a:noFill/>
          <a:ln>
            <a:noFill/>
          </a:ln>
        </p:spPr>
      </p:pic>
      <p:pic>
        <p:nvPicPr>
          <p:cNvPr id="428" name="Google Shape;428;g74c24dceaf_0_144" descr="A close up of a logo&#10;&#10;Description automatically generated"/>
          <p:cNvPicPr preferRelativeResize="0"/>
          <p:nvPr/>
        </p:nvPicPr>
        <p:blipFill rotWithShape="1">
          <a:blip r:embed="rId11">
            <a:alphaModFix/>
          </a:blip>
          <a:srcRect/>
          <a:stretch/>
        </p:blipFill>
        <p:spPr>
          <a:xfrm>
            <a:off x="18368388" y="8576730"/>
            <a:ext cx="704806" cy="704806"/>
          </a:xfrm>
          <a:prstGeom prst="rect">
            <a:avLst/>
          </a:prstGeom>
          <a:noFill/>
          <a:ln>
            <a:noFill/>
          </a:ln>
        </p:spPr>
      </p:pic>
      <p:pic>
        <p:nvPicPr>
          <p:cNvPr id="429" name="Google Shape;429;g74c24dceaf_0_144" descr="A picture containing drawing&#10;&#10;Description automatically generated"/>
          <p:cNvPicPr preferRelativeResize="0"/>
          <p:nvPr/>
        </p:nvPicPr>
        <p:blipFill rotWithShape="1">
          <a:blip r:embed="rId12">
            <a:alphaModFix/>
          </a:blip>
          <a:srcRect/>
          <a:stretch/>
        </p:blipFill>
        <p:spPr>
          <a:xfrm>
            <a:off x="10579931" y="10127976"/>
            <a:ext cx="714780" cy="714780"/>
          </a:xfrm>
          <a:prstGeom prst="rect">
            <a:avLst/>
          </a:prstGeom>
          <a:noFill/>
          <a:ln>
            <a:noFill/>
          </a:ln>
        </p:spPr>
      </p:pic>
      <p:pic>
        <p:nvPicPr>
          <p:cNvPr id="430" name="Google Shape;430;g74c24dceaf_0_144"/>
          <p:cNvPicPr preferRelativeResize="0"/>
          <p:nvPr/>
        </p:nvPicPr>
        <p:blipFill rotWithShape="1">
          <a:blip r:embed="rId13">
            <a:alphaModFix/>
          </a:blip>
          <a:srcRect/>
          <a:stretch/>
        </p:blipFill>
        <p:spPr>
          <a:xfrm>
            <a:off x="1848406" y="11561331"/>
            <a:ext cx="675347" cy="6753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74c24dceaf_0_206" descr="A picture containing text, map&#10;&#10;Description automatically generated"/>
          <p:cNvPicPr preferRelativeResize="0"/>
          <p:nvPr/>
        </p:nvPicPr>
        <p:blipFill rotWithShape="1">
          <a:blip r:embed="rId3">
            <a:alphaModFix/>
          </a:blip>
          <a:srcRect/>
          <a:stretch/>
        </p:blipFill>
        <p:spPr>
          <a:xfrm>
            <a:off x="2004793" y="2471522"/>
            <a:ext cx="21227029" cy="11184300"/>
          </a:xfrm>
          <a:prstGeom prst="rect">
            <a:avLst/>
          </a:prstGeom>
          <a:noFill/>
          <a:ln>
            <a:noFill/>
          </a:ln>
        </p:spPr>
      </p:pic>
      <p:sp>
        <p:nvSpPr>
          <p:cNvPr id="464" name="Google Shape;464;g74c24dceaf_0_206"/>
          <p:cNvSpPr/>
          <p:nvPr/>
        </p:nvSpPr>
        <p:spPr>
          <a:xfrm>
            <a:off x="1587" y="0"/>
            <a:ext cx="24384000" cy="2783100"/>
          </a:xfrm>
          <a:prstGeom prst="rect">
            <a:avLst/>
          </a:prstGeom>
          <a:gradFill>
            <a:gsLst>
              <a:gs pos="0">
                <a:srgbClr val="55A4DA"/>
              </a:gs>
              <a:gs pos="35000">
                <a:srgbClr val="55A4DA"/>
              </a:gs>
              <a:gs pos="100000">
                <a:srgbClr val="E46D2E"/>
              </a:gs>
            </a:gsLst>
            <a:lin ang="1920016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sp>
        <p:nvSpPr>
          <p:cNvPr id="465" name="Google Shape;465;g74c24dceaf_0_206"/>
          <p:cNvSpPr txBox="1"/>
          <p:nvPr/>
        </p:nvSpPr>
        <p:spPr>
          <a:xfrm>
            <a:off x="1619971" y="3869289"/>
            <a:ext cx="3017400" cy="5079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None/>
            </a:pPr>
            <a:r>
              <a:rPr lang="en-US" sz="2400" b="1">
                <a:solidFill>
                  <a:srgbClr val="0032A0"/>
                </a:solidFill>
                <a:latin typeface="Century Gothic"/>
                <a:ea typeface="Century Gothic"/>
                <a:cs typeface="Century Gothic"/>
                <a:sym typeface="Century Gothic"/>
              </a:rPr>
              <a:t>北美地區</a:t>
            </a:r>
            <a:endParaRPr sz="2400" b="1">
              <a:solidFill>
                <a:srgbClr val="0032A0"/>
              </a:solidFill>
              <a:latin typeface="Century Gothic"/>
              <a:ea typeface="Century Gothic"/>
              <a:cs typeface="Century Gothic"/>
              <a:sym typeface="Century Gothic"/>
            </a:endParaRPr>
          </a:p>
        </p:txBody>
      </p:sp>
      <p:sp>
        <p:nvSpPr>
          <p:cNvPr id="466" name="Google Shape;466;g74c24dceaf_0_206"/>
          <p:cNvSpPr txBox="1"/>
          <p:nvPr/>
        </p:nvSpPr>
        <p:spPr>
          <a:xfrm>
            <a:off x="4591626" y="9286110"/>
            <a:ext cx="2415300" cy="5079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None/>
            </a:pPr>
            <a:r>
              <a:rPr lang="en-US" sz="2400" b="1">
                <a:solidFill>
                  <a:srgbClr val="00BDD4"/>
                </a:solidFill>
                <a:latin typeface="Century Gothic"/>
                <a:ea typeface="Century Gothic"/>
                <a:cs typeface="Century Gothic"/>
                <a:sym typeface="Century Gothic"/>
              </a:rPr>
              <a:t>拉丁美洲地區</a:t>
            </a:r>
            <a:endParaRPr/>
          </a:p>
        </p:txBody>
      </p:sp>
      <p:sp>
        <p:nvSpPr>
          <p:cNvPr id="467" name="Google Shape;467;g74c24dceaf_0_206"/>
          <p:cNvSpPr txBox="1"/>
          <p:nvPr/>
        </p:nvSpPr>
        <p:spPr>
          <a:xfrm>
            <a:off x="8928053" y="6096253"/>
            <a:ext cx="2245500" cy="8772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None/>
            </a:pPr>
            <a:r>
              <a:rPr lang="en-US" sz="2400" b="1">
                <a:solidFill>
                  <a:srgbClr val="002E6D"/>
                </a:solidFill>
                <a:latin typeface="Century Gothic"/>
                <a:ea typeface="Century Gothic"/>
                <a:cs typeface="Century Gothic"/>
                <a:sym typeface="Century Gothic"/>
              </a:rPr>
              <a:t>歐洲 與</a:t>
            </a:r>
            <a:endParaRPr/>
          </a:p>
          <a:p>
            <a:pPr marL="0" marR="0" lvl="0" indent="0" algn="ctr" rtl="0">
              <a:spcBef>
                <a:spcPts val="0"/>
              </a:spcBef>
              <a:spcAft>
                <a:spcPts val="0"/>
              </a:spcAft>
              <a:buNone/>
            </a:pPr>
            <a:r>
              <a:rPr lang="en-US" sz="2400" b="1">
                <a:solidFill>
                  <a:srgbClr val="002E6D"/>
                </a:solidFill>
                <a:latin typeface="Century Gothic"/>
                <a:ea typeface="Century Gothic"/>
                <a:cs typeface="Century Gothic"/>
                <a:sym typeface="Century Gothic"/>
              </a:rPr>
              <a:t>中東地區</a:t>
            </a:r>
            <a:endParaRPr/>
          </a:p>
        </p:txBody>
      </p:sp>
      <p:sp>
        <p:nvSpPr>
          <p:cNvPr id="468" name="Google Shape;468;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69" name="Google Shape;469;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70" name="Google Shape;470;g74c24dceaf_0_206"/>
          <p:cNvSpPr/>
          <p:nvPr/>
        </p:nvSpPr>
        <p:spPr>
          <a:xfrm>
            <a:off x="14321809" y="9286110"/>
            <a:ext cx="21756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61B4E4"/>
                </a:solidFill>
                <a:latin typeface="Century Gothic"/>
                <a:ea typeface="Century Gothic"/>
                <a:cs typeface="Century Gothic"/>
                <a:sym typeface="Century Gothic"/>
              </a:rPr>
              <a:t>亞太</a:t>
            </a:r>
            <a:endParaRPr/>
          </a:p>
          <a:p>
            <a:pPr marL="0" marR="0" lvl="0" indent="0" algn="ctr" rtl="0">
              <a:spcBef>
                <a:spcPts val="0"/>
              </a:spcBef>
              <a:spcAft>
                <a:spcPts val="0"/>
              </a:spcAft>
              <a:buNone/>
            </a:pPr>
            <a:r>
              <a:rPr lang="en-US" sz="2400" b="1">
                <a:solidFill>
                  <a:srgbClr val="61B4E4"/>
                </a:solidFill>
                <a:latin typeface="Century Gothic"/>
                <a:ea typeface="Century Gothic"/>
                <a:cs typeface="Century Gothic"/>
                <a:sym typeface="Century Gothic"/>
              </a:rPr>
              <a:t>與 非洲地區</a:t>
            </a:r>
            <a:endParaRPr/>
          </a:p>
        </p:txBody>
      </p:sp>
      <p:sp>
        <p:nvSpPr>
          <p:cNvPr id="471" name="Google Shape;471;g74c24dceaf_0_206"/>
          <p:cNvSpPr/>
          <p:nvPr/>
        </p:nvSpPr>
        <p:spPr>
          <a:xfrm>
            <a:off x="18468934" y="7824723"/>
            <a:ext cx="2275200" cy="831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1BA9A0"/>
                </a:solidFill>
                <a:latin typeface="Century Gothic"/>
                <a:ea typeface="Century Gothic"/>
                <a:cs typeface="Century Gothic"/>
                <a:sym typeface="Century Gothic"/>
              </a:rPr>
              <a:t>大中華區</a:t>
            </a:r>
            <a:endParaRPr/>
          </a:p>
        </p:txBody>
      </p:sp>
      <p:sp>
        <p:nvSpPr>
          <p:cNvPr id="472" name="Google Shape;472;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73" name="Google Shape;473;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74" name="Google Shape;474;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75" name="Google Shape;475;g74c24dceaf_0_206"/>
          <p:cNvSpPr/>
          <p:nvPr/>
        </p:nvSpPr>
        <p:spPr>
          <a:xfrm>
            <a:off x="12049157" y="6534835"/>
            <a:ext cx="2889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476" name="Google Shape;476;g74c24dceaf_0_206"/>
          <p:cNvSpPr txBox="1"/>
          <p:nvPr/>
        </p:nvSpPr>
        <p:spPr>
          <a:xfrm>
            <a:off x="4637314" y="587737"/>
            <a:ext cx="19749900" cy="1446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Clr>
                <a:srgbClr val="000000"/>
              </a:buClr>
              <a:buFont typeface="Arial"/>
              <a:buNone/>
            </a:pPr>
            <a:r>
              <a:rPr lang="en-US" sz="4400" dirty="0" err="1">
                <a:solidFill>
                  <a:schemeClr val="lt1"/>
                </a:solidFill>
                <a:latin typeface="Century Gothic"/>
                <a:ea typeface="Century Gothic"/>
                <a:cs typeface="Century Gothic"/>
                <a:sym typeface="Century Gothic"/>
              </a:rPr>
              <a:t>璀鑽新視界全球獎勵計劃</a:t>
            </a:r>
            <a:endParaRPr dirty="0"/>
          </a:p>
          <a:p>
            <a:pPr marL="0" marR="0" lvl="0" indent="0" algn="ctr" rtl="0">
              <a:spcBef>
                <a:spcPts val="0"/>
              </a:spcBef>
              <a:spcAft>
                <a:spcPts val="0"/>
              </a:spcAft>
              <a:buNone/>
            </a:pPr>
            <a:r>
              <a:rPr lang="en-US" sz="4400" dirty="0" err="1">
                <a:solidFill>
                  <a:schemeClr val="lt1"/>
                </a:solidFill>
                <a:latin typeface="Century Gothic"/>
                <a:ea typeface="Century Gothic"/>
                <a:cs typeface="Century Gothic"/>
                <a:sym typeface="Century Gothic"/>
              </a:rPr>
              <a:t>美東時間</a:t>
            </a:r>
            <a:r>
              <a:rPr lang="en-US" sz="4400" b="1" dirty="0">
                <a:solidFill>
                  <a:schemeClr val="lt1"/>
                </a:solidFill>
                <a:latin typeface="Century Gothic"/>
                <a:ea typeface="Century Gothic"/>
                <a:cs typeface="Century Gothic"/>
                <a:sym typeface="Century Gothic"/>
              </a:rPr>
              <a:t> </a:t>
            </a:r>
            <a:r>
              <a:rPr lang="en-US" sz="4400" dirty="0">
                <a:solidFill>
                  <a:schemeClr val="lt1"/>
                </a:solidFill>
                <a:latin typeface="Century Gothic"/>
                <a:ea typeface="Century Gothic"/>
                <a:cs typeface="Century Gothic"/>
                <a:sym typeface="Century Gothic"/>
              </a:rPr>
              <a:t>2020</a:t>
            </a:r>
            <a:r>
              <a:rPr lang="zh-TW" altLang="en-US" sz="4400" dirty="0">
                <a:solidFill>
                  <a:schemeClr val="lt1"/>
                </a:solidFill>
                <a:latin typeface="Century Gothic"/>
                <a:ea typeface="Century Gothic"/>
                <a:cs typeface="Century Gothic"/>
                <a:sym typeface="Century Gothic"/>
              </a:rPr>
              <a:t>年</a:t>
            </a:r>
            <a:r>
              <a:rPr lang="en-US" sz="4400" dirty="0">
                <a:solidFill>
                  <a:schemeClr val="lt1"/>
                </a:solidFill>
                <a:latin typeface="Century Gothic"/>
                <a:ea typeface="Century Gothic"/>
                <a:cs typeface="Century Gothic"/>
                <a:sym typeface="Century Gothic"/>
              </a:rPr>
              <a:t>4月30日晚上11:59 至 2020</a:t>
            </a:r>
            <a:r>
              <a:rPr lang="zh-TW" altLang="en-US" sz="4400" dirty="0">
                <a:solidFill>
                  <a:schemeClr val="lt1"/>
                </a:solidFill>
                <a:latin typeface="Century Gothic"/>
                <a:ea typeface="Century Gothic"/>
                <a:cs typeface="Century Gothic"/>
                <a:sym typeface="Century Gothic"/>
              </a:rPr>
              <a:t>年</a:t>
            </a:r>
            <a:r>
              <a:rPr lang="en-US" sz="4400" dirty="0">
                <a:solidFill>
                  <a:schemeClr val="lt1"/>
                </a:solidFill>
                <a:latin typeface="Century Gothic"/>
                <a:ea typeface="Century Gothic"/>
                <a:cs typeface="Century Gothic"/>
                <a:sym typeface="Century Gothic"/>
              </a:rPr>
              <a:t>6月30日晚上11:59</a:t>
            </a:r>
            <a:endParaRPr sz="44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4400" dirty="0">
              <a:solidFill>
                <a:schemeClr val="lt1"/>
              </a:solidFill>
              <a:latin typeface="Century Gothic"/>
              <a:ea typeface="Century Gothic"/>
              <a:cs typeface="Century Gothic"/>
              <a:sym typeface="Century Gothic"/>
            </a:endParaRPr>
          </a:p>
        </p:txBody>
      </p:sp>
      <p:pic>
        <p:nvPicPr>
          <p:cNvPr id="477" name="Google Shape;477;g74c24dceaf_0_206"/>
          <p:cNvPicPr preferRelativeResize="0"/>
          <p:nvPr/>
        </p:nvPicPr>
        <p:blipFill rotWithShape="1">
          <a:blip r:embed="rId4">
            <a:alphaModFix/>
          </a:blip>
          <a:srcRect/>
          <a:stretch/>
        </p:blipFill>
        <p:spPr>
          <a:xfrm>
            <a:off x="22662852" y="12546800"/>
            <a:ext cx="1155380" cy="821037"/>
          </a:xfrm>
          <a:prstGeom prst="rect">
            <a:avLst/>
          </a:prstGeom>
          <a:noFill/>
          <a:ln>
            <a:noFill/>
          </a:ln>
        </p:spPr>
      </p:pic>
      <p:sp>
        <p:nvSpPr>
          <p:cNvPr id="478" name="Google Shape;478;g74c24dceaf_0_206"/>
          <p:cNvSpPr txBox="1"/>
          <p:nvPr/>
        </p:nvSpPr>
        <p:spPr>
          <a:xfrm>
            <a:off x="0" y="12318125"/>
            <a:ext cx="24387300" cy="138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19B0D2"/>
              </a:solidFill>
              <a:latin typeface="Century Gothic"/>
              <a:ea typeface="Century Gothic"/>
              <a:cs typeface="Century Gothic"/>
              <a:sym typeface="Century Gothic"/>
            </a:endParaRPr>
          </a:p>
          <a:p>
            <a:pPr marL="0" marR="0" lvl="0" indent="0" algn="ctr" rtl="0">
              <a:spcBef>
                <a:spcPts val="0"/>
              </a:spcBef>
              <a:spcAft>
                <a:spcPts val="0"/>
              </a:spcAft>
              <a:buNone/>
            </a:pPr>
            <a:r>
              <a:rPr lang="en-US" sz="4800">
                <a:solidFill>
                  <a:srgbClr val="19B0D2"/>
                </a:solidFill>
                <a:latin typeface="Century Gothic"/>
                <a:ea typeface="Century Gothic"/>
                <a:cs typeface="Century Gothic"/>
                <a:sym typeface="Century Gothic"/>
              </a:rPr>
              <a:t>2020年5月至6月</a:t>
            </a:r>
            <a:endParaRPr/>
          </a:p>
          <a:p>
            <a:pPr marL="0" marR="0" lvl="0" indent="0" algn="ctr" rtl="0">
              <a:spcBef>
                <a:spcPts val="0"/>
              </a:spcBef>
              <a:spcAft>
                <a:spcPts val="0"/>
              </a:spcAft>
              <a:buNone/>
            </a:pPr>
            <a:endParaRPr sz="1200">
              <a:solidFill>
                <a:srgbClr val="19B0D2"/>
              </a:solidFill>
              <a:latin typeface="Century Gothic"/>
              <a:ea typeface="Century Gothic"/>
              <a:cs typeface="Century Gothic"/>
              <a:sym typeface="Century Gothic"/>
            </a:endParaRPr>
          </a:p>
        </p:txBody>
      </p:sp>
      <p:pic>
        <p:nvPicPr>
          <p:cNvPr id="479" name="Google Shape;479;g74c24dceaf_0_206" descr="A picture containing drawing, clock, light&#10;&#10;Description automatically generated"/>
          <p:cNvPicPr preferRelativeResize="0"/>
          <p:nvPr/>
        </p:nvPicPr>
        <p:blipFill rotWithShape="1">
          <a:blip r:embed="rId5">
            <a:alphaModFix/>
          </a:blip>
          <a:srcRect/>
          <a:stretch/>
        </p:blipFill>
        <p:spPr>
          <a:xfrm>
            <a:off x="995490" y="887733"/>
            <a:ext cx="4379908" cy="1001423"/>
          </a:xfrm>
          <a:prstGeom prst="rect">
            <a:avLst/>
          </a:prstGeom>
          <a:noFill/>
          <a:ln>
            <a:noFill/>
          </a:ln>
        </p:spPr>
      </p:pic>
      <p:pic>
        <p:nvPicPr>
          <p:cNvPr id="480" name="Google Shape;480;g74c24dceaf_0_206" descr="A picture containing table, light&#10;&#10;Description automatically generated"/>
          <p:cNvPicPr preferRelativeResize="0"/>
          <p:nvPr/>
        </p:nvPicPr>
        <p:blipFill rotWithShape="1">
          <a:blip r:embed="rId6">
            <a:alphaModFix/>
          </a:blip>
          <a:srcRect/>
          <a:stretch/>
        </p:blipFill>
        <p:spPr>
          <a:xfrm>
            <a:off x="21956992" y="-2213382"/>
            <a:ext cx="9548766" cy="4583408"/>
          </a:xfrm>
          <a:prstGeom prst="rect">
            <a:avLst/>
          </a:prstGeom>
          <a:noFill/>
          <a:ln>
            <a:noFill/>
          </a:ln>
        </p:spPr>
      </p:pic>
      <p:sp>
        <p:nvSpPr>
          <p:cNvPr id="481" name="Google Shape;481;g74c24dceaf_0_206"/>
          <p:cNvSpPr txBox="1"/>
          <p:nvPr/>
        </p:nvSpPr>
        <p:spPr>
          <a:xfrm>
            <a:off x="7805248" y="9241814"/>
            <a:ext cx="2415300" cy="507900"/>
          </a:xfrm>
          <a:prstGeom prst="rect">
            <a:avLst/>
          </a:prstGeom>
          <a:noFill/>
          <a:ln>
            <a:noFill/>
          </a:ln>
        </p:spPr>
        <p:txBody>
          <a:bodyPr spcFirstLastPara="1" wrap="square" lIns="68575" tIns="68575" rIns="68575" bIns="68575" anchor="t" anchorCtr="0">
            <a:noAutofit/>
          </a:bodyPr>
          <a:lstStyle/>
          <a:p>
            <a:pPr marL="0" marR="0" lvl="0" indent="0" algn="r" rtl="0">
              <a:spcBef>
                <a:spcPts val="0"/>
              </a:spcBef>
              <a:spcAft>
                <a:spcPts val="0"/>
              </a:spcAft>
              <a:buNone/>
            </a:pPr>
            <a:r>
              <a:rPr lang="en-US" sz="2400" b="1">
                <a:solidFill>
                  <a:srgbClr val="00BDD4"/>
                </a:solidFill>
                <a:latin typeface="Century Gothic"/>
                <a:ea typeface="Century Gothic"/>
                <a:cs typeface="Century Gothic"/>
                <a:sym typeface="Century Gothic"/>
              </a:rPr>
              <a:t>巴西</a:t>
            </a:r>
            <a:endParaRPr/>
          </a:p>
        </p:txBody>
      </p:sp>
      <p:sp>
        <p:nvSpPr>
          <p:cNvPr id="482" name="Google Shape;482;g74c24dceaf_0_206"/>
          <p:cNvSpPr txBox="1"/>
          <p:nvPr/>
        </p:nvSpPr>
        <p:spPr>
          <a:xfrm>
            <a:off x="7464038" y="11907121"/>
            <a:ext cx="2415300" cy="5079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None/>
            </a:pPr>
            <a:r>
              <a:rPr lang="en-US" sz="2400" b="1">
                <a:solidFill>
                  <a:srgbClr val="00BDD4"/>
                </a:solidFill>
                <a:latin typeface="Century Gothic"/>
                <a:ea typeface="Century Gothic"/>
                <a:cs typeface="Century Gothic"/>
                <a:sym typeface="Century Gothic"/>
              </a:rPr>
              <a:t>阿根廷</a:t>
            </a:r>
            <a:endParaRPr/>
          </a:p>
        </p:txBody>
      </p:sp>
      <p:pic>
        <p:nvPicPr>
          <p:cNvPr id="483" name="Google Shape;483;g74c24dceaf_0_206" descr="A close up of a logo&#10;&#10;Description automatically generated"/>
          <p:cNvPicPr preferRelativeResize="0"/>
          <p:nvPr/>
        </p:nvPicPr>
        <p:blipFill rotWithShape="1">
          <a:blip r:embed="rId7">
            <a:alphaModFix/>
          </a:blip>
          <a:srcRect/>
          <a:stretch/>
        </p:blipFill>
        <p:spPr>
          <a:xfrm>
            <a:off x="14979923" y="11793497"/>
            <a:ext cx="9463016" cy="4542247"/>
          </a:xfrm>
          <a:prstGeom prst="rect">
            <a:avLst/>
          </a:prstGeom>
          <a:noFill/>
          <a:ln>
            <a:noFill/>
          </a:ln>
        </p:spPr>
      </p:pic>
      <p:pic>
        <p:nvPicPr>
          <p:cNvPr id="484" name="Google Shape;484;g74c24dceaf_0_206" descr="A close up of a logo&#10;&#10;Description automatically generated"/>
          <p:cNvPicPr preferRelativeResize="0"/>
          <p:nvPr/>
        </p:nvPicPr>
        <p:blipFill rotWithShape="1">
          <a:blip r:embed="rId7">
            <a:alphaModFix/>
          </a:blip>
          <a:srcRect/>
          <a:stretch/>
        </p:blipFill>
        <p:spPr>
          <a:xfrm>
            <a:off x="-4545176" y="1314267"/>
            <a:ext cx="9463016" cy="45422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graphicFrame>
        <p:nvGraphicFramePr>
          <p:cNvPr id="501" name="Google Shape;501;g74c24dceaf_0_232"/>
          <p:cNvGraphicFramePr/>
          <p:nvPr>
            <p:extLst>
              <p:ext uri="{D42A27DB-BD31-4B8C-83A1-F6EECF244321}">
                <p14:modId xmlns:p14="http://schemas.microsoft.com/office/powerpoint/2010/main" val="3389735632"/>
              </p:ext>
            </p:extLst>
          </p:nvPr>
        </p:nvGraphicFramePr>
        <p:xfrm>
          <a:off x="771744" y="761057"/>
          <a:ext cx="22731675" cy="9827675"/>
        </p:xfrm>
        <a:graphic>
          <a:graphicData uri="http://schemas.openxmlformats.org/drawingml/2006/table">
            <a:tbl>
              <a:tblPr>
                <a:noFill/>
                <a:tableStyleId>{74A90759-095A-4445-967E-13634A9FA6E1}</a:tableStyleId>
              </a:tblPr>
              <a:tblGrid>
                <a:gridCol w="7990700">
                  <a:extLst>
                    <a:ext uri="{9D8B030D-6E8A-4147-A177-3AD203B41FA5}">
                      <a16:colId xmlns:a16="http://schemas.microsoft.com/office/drawing/2014/main" val="20000"/>
                    </a:ext>
                  </a:extLst>
                </a:gridCol>
                <a:gridCol w="4752388">
                  <a:extLst>
                    <a:ext uri="{9D8B030D-6E8A-4147-A177-3AD203B41FA5}">
                      <a16:colId xmlns:a16="http://schemas.microsoft.com/office/drawing/2014/main" val="20001"/>
                    </a:ext>
                  </a:extLst>
                </a:gridCol>
                <a:gridCol w="2592637">
                  <a:extLst>
                    <a:ext uri="{9D8B030D-6E8A-4147-A177-3AD203B41FA5}">
                      <a16:colId xmlns:a16="http://schemas.microsoft.com/office/drawing/2014/main" val="20002"/>
                    </a:ext>
                  </a:extLst>
                </a:gridCol>
                <a:gridCol w="2447200">
                  <a:extLst>
                    <a:ext uri="{9D8B030D-6E8A-4147-A177-3AD203B41FA5}">
                      <a16:colId xmlns:a16="http://schemas.microsoft.com/office/drawing/2014/main" val="20003"/>
                    </a:ext>
                  </a:extLst>
                </a:gridCol>
                <a:gridCol w="4948750">
                  <a:extLst>
                    <a:ext uri="{9D8B030D-6E8A-4147-A177-3AD203B41FA5}">
                      <a16:colId xmlns:a16="http://schemas.microsoft.com/office/drawing/2014/main" val="20004"/>
                    </a:ext>
                  </a:extLst>
                </a:gridCol>
              </a:tblGrid>
              <a:tr h="1592650">
                <a:tc>
                  <a:txBody>
                    <a:bodyPr/>
                    <a:lstStyle/>
                    <a:p>
                      <a:pPr marL="0" marR="0" lvl="0" indent="0" algn="ctr" rtl="0">
                        <a:spcBef>
                          <a:spcPts val="0"/>
                        </a:spcBef>
                        <a:spcAft>
                          <a:spcPts val="0"/>
                        </a:spcAft>
                        <a:buNone/>
                      </a:pPr>
                      <a:r>
                        <a:rPr lang="en-US" sz="2400" b="1" u="none" strike="noStrike" cap="none">
                          <a:solidFill>
                            <a:schemeClr val="lt1"/>
                          </a:solidFill>
                          <a:latin typeface="Century Gothic"/>
                          <a:ea typeface="Century Gothic"/>
                          <a:cs typeface="Century Gothic"/>
                          <a:sym typeface="Century Gothic"/>
                        </a:rPr>
                        <a:t>“</a:t>
                      </a:r>
                      <a:r>
                        <a:rPr lang="en-US" sz="2400" b="1">
                          <a:solidFill>
                            <a:schemeClr val="lt1"/>
                          </a:solidFill>
                          <a:latin typeface="Century Gothic"/>
                          <a:ea typeface="Century Gothic"/>
                          <a:cs typeface="Century Gothic"/>
                          <a:sym typeface="Century Gothic"/>
                        </a:rPr>
                        <a:t>獎酬</a:t>
                      </a:r>
                      <a:r>
                        <a:rPr lang="en-US" sz="2400" b="1" u="none" strike="noStrike" cap="none">
                          <a:solidFill>
                            <a:schemeClr val="lt1"/>
                          </a:solidFill>
                          <a:latin typeface="Century Gothic"/>
                          <a:ea typeface="Century Gothic"/>
                          <a:cs typeface="Century Gothic"/>
                          <a:sym typeface="Century Gothic"/>
                        </a:rPr>
                        <a:t>” </a:t>
                      </a:r>
                      <a:r>
                        <a:rPr lang="en-US" sz="2400" b="1">
                          <a:solidFill>
                            <a:schemeClr val="lt1"/>
                          </a:solidFill>
                          <a:latin typeface="Century Gothic"/>
                          <a:ea typeface="Century Gothic"/>
                          <a:cs typeface="Century Gothic"/>
                          <a:sym typeface="Century Gothic"/>
                        </a:rPr>
                        <a:t>級別</a:t>
                      </a:r>
                      <a:endParaRPr/>
                    </a:p>
                    <a:p>
                      <a:pPr marL="0" marR="0" lvl="0" indent="0" algn="l" rtl="0">
                        <a:spcBef>
                          <a:spcPts val="0"/>
                        </a:spcBef>
                        <a:spcAft>
                          <a:spcPts val="0"/>
                        </a:spcAft>
                        <a:buNone/>
                      </a:pPr>
                      <a:r>
                        <a:rPr lang="en-US" sz="1800">
                          <a:solidFill>
                            <a:schemeClr val="lt1"/>
                          </a:solidFill>
                          <a:latin typeface="Century Gothic"/>
                          <a:ea typeface="Century Gothic"/>
                          <a:cs typeface="Century Gothic"/>
                          <a:sym typeface="Century Gothic"/>
                        </a:rPr>
                        <a:t>無論您曾經達成的最高級別為何， 您都可以從目前的獎金支付級別開始計算。</a:t>
                      </a:r>
                      <a:endParaRPr sz="1800" b="0" u="none" strike="noStrike" cap="none">
                        <a:solidFill>
                          <a:schemeClr val="lt1"/>
                        </a:solidFill>
                        <a:highlight>
                          <a:srgbClr val="FFFF00"/>
                        </a:highlight>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marR="0" lvl="0" indent="0" algn="ctr" rtl="0">
                        <a:spcBef>
                          <a:spcPts val="0"/>
                        </a:spcBef>
                        <a:spcAft>
                          <a:spcPts val="0"/>
                        </a:spcAft>
                        <a:buNone/>
                      </a:pPr>
                      <a:r>
                        <a:rPr lang="en-US" sz="2400" b="1" dirty="0">
                          <a:solidFill>
                            <a:schemeClr val="lt1"/>
                          </a:solidFill>
                          <a:latin typeface="Century Gothic"/>
                          <a:ea typeface="Century Gothic"/>
                          <a:cs typeface="Century Gothic"/>
                          <a:sym typeface="Century Gothic"/>
                        </a:rPr>
                        <a:t>2020年</a:t>
                      </a:r>
                      <a:endParaRPr sz="2400" b="1"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獎勵活動時間</a:t>
                      </a:r>
                      <a:endParaRPr sz="4800" b="1" u="none" strike="noStrike" cap="none" dirty="0">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累積新產生的</a:t>
                      </a:r>
                      <a:br>
                        <a:rPr lang="en-US" sz="2400" b="1" dirty="0">
                          <a:solidFill>
                            <a:schemeClr val="lt1"/>
                          </a:solidFill>
                          <a:latin typeface="Century Gothic"/>
                          <a:ea typeface="Century Gothic"/>
                          <a:cs typeface="Century Gothic"/>
                          <a:sym typeface="Century Gothic"/>
                        </a:rPr>
                      </a:br>
                      <a:r>
                        <a:rPr lang="en-US" sz="2400" b="1" dirty="0" err="1">
                          <a:solidFill>
                            <a:schemeClr val="lt1"/>
                          </a:solidFill>
                          <a:latin typeface="Century Gothic"/>
                          <a:ea typeface="Century Gothic"/>
                          <a:cs typeface="Century Gothic"/>
                          <a:sym typeface="Century Gothic"/>
                        </a:rPr>
                        <a:t>個人團隊消費積分</a:t>
                      </a:r>
                      <a:r>
                        <a:rPr lang="en-US" sz="2400" b="1" u="none" strike="noStrike" cap="none" dirty="0">
                          <a:solidFill>
                            <a:schemeClr val="lt1"/>
                          </a:solidFill>
                          <a:latin typeface="Century Gothic"/>
                          <a:ea typeface="Century Gothic"/>
                          <a:cs typeface="Century Gothic"/>
                          <a:sym typeface="Century Gothic"/>
                        </a:rPr>
                        <a:t> </a:t>
                      </a:r>
                      <a:endParaRPr sz="4800" b="1" u="none" strike="noStrike" cap="none" dirty="0">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新晉升的</a:t>
                      </a:r>
                      <a:endParaRPr sz="2400" b="1"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全額獎金</a:t>
                      </a:r>
                      <a:r>
                        <a:rPr lang="en-US" sz="2400" b="1" u="none" strike="noStrike" cap="none" dirty="0">
                          <a:solidFill>
                            <a:schemeClr val="lt1"/>
                          </a:solidFill>
                          <a:latin typeface="Century Gothic"/>
                          <a:ea typeface="Century Gothic"/>
                          <a:cs typeface="Century Gothic"/>
                          <a:sym typeface="Century Gothic"/>
                        </a:rPr>
                        <a:t>  </a:t>
                      </a:r>
                      <a:endParaRPr sz="4800" b="1" u="none" strike="noStrike" cap="none" dirty="0">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重新合格的部份獎金</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extLst>
                  <a:ext uri="{0D108BD9-81ED-4DB2-BD59-A6C34878D82A}">
                    <a16:rowId xmlns:a16="http://schemas.microsoft.com/office/drawing/2014/main" val="10000"/>
                  </a:ext>
                </a:extLst>
              </a:tr>
              <a:tr h="890275">
                <a:tc>
                  <a:txBody>
                    <a:bodyPr/>
                    <a:lstStyle/>
                    <a:p>
                      <a:pPr marL="0" marR="0" lvl="1" indent="0" algn="ctr" rtl="0">
                        <a:spcBef>
                          <a:spcPts val="0"/>
                        </a:spcBef>
                        <a:spcAft>
                          <a:spcPts val="0"/>
                        </a:spcAft>
                        <a:buFont typeface="Arial" panose="020B0604020202020204" pitchFamily="34" charset="0"/>
                        <a:buNone/>
                      </a:pPr>
                      <a:r>
                        <a:rPr lang="en-US" sz="2400" b="1" dirty="0" err="1">
                          <a:solidFill>
                            <a:srgbClr val="7F7F7F"/>
                          </a:solidFill>
                          <a:latin typeface="Century Gothic"/>
                          <a:ea typeface="Century Gothic"/>
                          <a:cs typeface="Century Gothic"/>
                          <a:sym typeface="Century Gothic"/>
                        </a:rPr>
                        <a:t>合格經銷商</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dirty="0" err="1">
                          <a:solidFill>
                            <a:srgbClr val="7F7F7F"/>
                          </a:solidFill>
                          <a:latin typeface="Century Gothic"/>
                          <a:ea typeface="Century Gothic"/>
                          <a:cs typeface="Century Gothic"/>
                          <a:sym typeface="Century Gothic"/>
                        </a:rPr>
                        <a:t>五月</a:t>
                      </a:r>
                      <a:r>
                        <a:rPr lang="en-US" sz="2400" u="none" strike="noStrike" cap="none" dirty="0">
                          <a:solidFill>
                            <a:srgbClr val="7F7F7F"/>
                          </a:solidFill>
                          <a:latin typeface="Century Gothic"/>
                          <a:ea typeface="Century Gothic"/>
                          <a:cs typeface="Century Gothic"/>
                          <a:sym typeface="Century Gothic"/>
                        </a:rPr>
                        <a:t> &amp; </a:t>
                      </a:r>
                      <a:r>
                        <a:rPr lang="en-US" sz="2400" dirty="0" err="1">
                          <a:solidFill>
                            <a:srgbClr val="7F7F7F"/>
                          </a:solidFill>
                          <a:latin typeface="Century Gothic"/>
                          <a:ea typeface="Century Gothic"/>
                          <a:cs typeface="Century Gothic"/>
                          <a:sym typeface="Century Gothic"/>
                        </a:rPr>
                        <a:t>六月</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250</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dirty="0">
                          <a:solidFill>
                            <a:srgbClr val="7F7F7F"/>
                          </a:solidFill>
                          <a:latin typeface="Century Gothic"/>
                          <a:ea typeface="Century Gothic"/>
                          <a:cs typeface="Century Gothic"/>
                          <a:sym typeface="Century Gothic"/>
                        </a:rPr>
                        <a:t>$75 </a:t>
                      </a:r>
                      <a:r>
                        <a:rPr lang="en-US" sz="2400" b="1" dirty="0" err="1">
                          <a:solidFill>
                            <a:srgbClr val="7F7F7F"/>
                          </a:solidFill>
                          <a:latin typeface="Century Gothic"/>
                          <a:ea typeface="Century Gothic"/>
                          <a:cs typeface="Century Gothic"/>
                          <a:sym typeface="Century Gothic"/>
                        </a:rPr>
                        <a:t>美元</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全額獎金</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err="1">
                          <a:solidFill>
                            <a:srgbClr val="7F7F7F"/>
                          </a:solidFill>
                          <a:latin typeface="Century Gothic"/>
                          <a:ea typeface="Century Gothic"/>
                          <a:cs typeface="Century Gothic"/>
                          <a:sym typeface="Century Gothic"/>
                        </a:rPr>
                        <a:t>翡翠級經銷商</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err="1">
                          <a:solidFill>
                            <a:srgbClr val="7F7F7F"/>
                          </a:solidFill>
                          <a:latin typeface="Century Gothic"/>
                          <a:ea typeface="Century Gothic"/>
                          <a:cs typeface="Century Gothic"/>
                          <a:sym typeface="Century Gothic"/>
                        </a:rPr>
                        <a:t>五月</a:t>
                      </a:r>
                      <a:r>
                        <a:rPr lang="en-US" sz="2400" dirty="0">
                          <a:solidFill>
                            <a:srgbClr val="7F7F7F"/>
                          </a:solidFill>
                          <a:latin typeface="Century Gothic"/>
                          <a:ea typeface="Century Gothic"/>
                          <a:cs typeface="Century Gothic"/>
                          <a:sym typeface="Century Gothic"/>
                        </a:rPr>
                        <a:t> &amp; </a:t>
                      </a:r>
                      <a:r>
                        <a:rPr lang="en-US" sz="2400" dirty="0" err="1">
                          <a:solidFill>
                            <a:srgbClr val="7F7F7F"/>
                          </a:solidFill>
                          <a:latin typeface="Century Gothic"/>
                          <a:ea typeface="Century Gothic"/>
                          <a:cs typeface="Century Gothic"/>
                          <a:sym typeface="Century Gothic"/>
                        </a:rPr>
                        <a:t>六月</a:t>
                      </a:r>
                      <a:endParaRPr sz="2400" u="none" strike="noStrike" cap="none" dirty="0">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solidFill>
                            <a:srgbClr val="7F7F7F"/>
                          </a:solidFill>
                          <a:latin typeface="Century Gothic"/>
                          <a:ea typeface="Century Gothic"/>
                          <a:cs typeface="Century Gothic"/>
                          <a:sym typeface="Century Gothic"/>
                        </a:rPr>
                        <a:t>750 </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$200 </a:t>
                      </a:r>
                      <a:r>
                        <a:rPr lang="en-US" sz="2400" b="1">
                          <a:solidFill>
                            <a:srgbClr val="7F7F7F"/>
                          </a:solidFill>
                          <a:latin typeface="Century Gothic"/>
                          <a:ea typeface="Century Gothic"/>
                          <a:cs typeface="Century Gothic"/>
                          <a:sym typeface="Century Gothic"/>
                        </a:rPr>
                        <a:t>美元</a:t>
                      </a:r>
                      <a:r>
                        <a:rPr lang="en-US" sz="2400" b="1" u="none" strike="noStrike" cap="none">
                          <a:solidFill>
                            <a:srgbClr val="7F7F7F"/>
                          </a:solidFill>
                          <a:latin typeface="Century Gothic"/>
                          <a:ea typeface="Century Gothic"/>
                          <a:cs typeface="Century Gothic"/>
                          <a:sym typeface="Century Gothic"/>
                        </a:rPr>
                        <a:t>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全額獎金</a:t>
                      </a:r>
                      <a:endParaRPr sz="2400">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err="1">
                          <a:solidFill>
                            <a:srgbClr val="7F7F7F"/>
                          </a:solidFill>
                          <a:latin typeface="Century Gothic"/>
                          <a:ea typeface="Century Gothic"/>
                          <a:cs typeface="Century Gothic"/>
                          <a:sym typeface="Century Gothic"/>
                        </a:rPr>
                        <a:t>珍珠級經銷商</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err="1">
                          <a:solidFill>
                            <a:srgbClr val="7F7F7F"/>
                          </a:solidFill>
                          <a:latin typeface="Century Gothic"/>
                          <a:ea typeface="Century Gothic"/>
                          <a:cs typeface="Century Gothic"/>
                          <a:sym typeface="Century Gothic"/>
                        </a:rPr>
                        <a:t>五月</a:t>
                      </a:r>
                      <a:r>
                        <a:rPr lang="en-US" sz="2400" dirty="0">
                          <a:solidFill>
                            <a:srgbClr val="7F7F7F"/>
                          </a:solidFill>
                          <a:latin typeface="Century Gothic"/>
                          <a:ea typeface="Century Gothic"/>
                          <a:cs typeface="Century Gothic"/>
                          <a:sym typeface="Century Gothic"/>
                        </a:rPr>
                        <a:t> &amp; </a:t>
                      </a:r>
                      <a:r>
                        <a:rPr lang="en-US" sz="2400" dirty="0" err="1">
                          <a:solidFill>
                            <a:srgbClr val="7F7F7F"/>
                          </a:solidFill>
                          <a:latin typeface="Century Gothic"/>
                          <a:ea typeface="Century Gothic"/>
                          <a:cs typeface="Century Gothic"/>
                          <a:sym typeface="Century Gothic"/>
                        </a:rPr>
                        <a:t>六月</a:t>
                      </a:r>
                      <a:endParaRPr sz="2400" u="none" strike="noStrike" cap="none" dirty="0">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2,500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$800 </a:t>
                      </a:r>
                      <a:r>
                        <a:rPr lang="en-US" sz="2400" b="1">
                          <a:solidFill>
                            <a:srgbClr val="7F7F7F"/>
                          </a:solidFill>
                          <a:latin typeface="Century Gothic"/>
                          <a:ea typeface="Century Gothic"/>
                          <a:cs typeface="Century Gothic"/>
                          <a:sym typeface="Century Gothic"/>
                        </a:rPr>
                        <a:t>美元</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全額獎金</a:t>
                      </a:r>
                      <a:endParaRPr sz="2400">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err="1">
                          <a:solidFill>
                            <a:srgbClr val="807F7F"/>
                          </a:solidFill>
                          <a:latin typeface="Century Gothic"/>
                          <a:ea typeface="Century Gothic"/>
                          <a:cs typeface="Century Gothic"/>
                          <a:sym typeface="Century Gothic"/>
                        </a:rPr>
                        <a:t>藍寶石級經銷商</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err="1">
                          <a:solidFill>
                            <a:srgbClr val="7F7F7F"/>
                          </a:solidFill>
                          <a:latin typeface="Century Gothic"/>
                          <a:ea typeface="Century Gothic"/>
                          <a:cs typeface="Century Gothic"/>
                          <a:sym typeface="Century Gothic"/>
                        </a:rPr>
                        <a:t>五月</a:t>
                      </a:r>
                      <a:r>
                        <a:rPr lang="en-US" sz="2400" dirty="0">
                          <a:solidFill>
                            <a:srgbClr val="7F7F7F"/>
                          </a:solidFill>
                          <a:latin typeface="Century Gothic"/>
                          <a:ea typeface="Century Gothic"/>
                          <a:cs typeface="Century Gothic"/>
                          <a:sym typeface="Century Gothic"/>
                        </a:rPr>
                        <a:t> &amp; </a:t>
                      </a:r>
                      <a:r>
                        <a:rPr lang="en-US" sz="2400" dirty="0" err="1">
                          <a:solidFill>
                            <a:srgbClr val="7F7F7F"/>
                          </a:solidFill>
                          <a:latin typeface="Century Gothic"/>
                          <a:ea typeface="Century Gothic"/>
                          <a:cs typeface="Century Gothic"/>
                          <a:sym typeface="Century Gothic"/>
                        </a:rPr>
                        <a:t>六月</a:t>
                      </a:r>
                      <a:endParaRPr sz="2400" u="none" strike="noStrike" cap="none" dirty="0">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4,500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$1,500 </a:t>
                      </a:r>
                      <a:r>
                        <a:rPr lang="en-US" sz="2400" b="1">
                          <a:solidFill>
                            <a:srgbClr val="7F7F7F"/>
                          </a:solidFill>
                          <a:latin typeface="Century Gothic"/>
                          <a:ea typeface="Century Gothic"/>
                          <a:cs typeface="Century Gothic"/>
                          <a:sym typeface="Century Gothic"/>
                        </a:rPr>
                        <a:t>美元</a:t>
                      </a:r>
                      <a:r>
                        <a:rPr lang="en-US" sz="2400" b="1" u="none" strike="noStrike" cap="none">
                          <a:solidFill>
                            <a:srgbClr val="7F7F7F"/>
                          </a:solidFill>
                          <a:latin typeface="Century Gothic"/>
                          <a:ea typeface="Century Gothic"/>
                          <a:cs typeface="Century Gothic"/>
                          <a:sym typeface="Century Gothic"/>
                        </a:rPr>
                        <a:t>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2400">
                          <a:solidFill>
                            <a:srgbClr val="7F7F7F"/>
                          </a:solidFill>
                          <a:latin typeface="Century Gothic"/>
                          <a:ea typeface="Century Gothic"/>
                          <a:cs typeface="Century Gothic"/>
                          <a:sym typeface="Century Gothic"/>
                        </a:rPr>
                        <a:t>全額獎金</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a:solidFill>
                            <a:srgbClr val="807F7F"/>
                          </a:solidFill>
                          <a:latin typeface="Century Gothic"/>
                          <a:ea typeface="Century Gothic"/>
                          <a:cs typeface="Century Gothic"/>
                          <a:sym typeface="Century Gothic"/>
                        </a:rPr>
                        <a:t>藍寶石25級經銷商</a:t>
                      </a:r>
                      <a:endParaRPr sz="2400" b="1" u="none" strike="noStrike" cap="none" dirty="0">
                        <a:solidFill>
                          <a:srgbClr val="80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五月 &amp; 六月</a:t>
                      </a:r>
                      <a:endParaRPr sz="2400" u="none" strike="noStrike" cap="none">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10,000</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$3,000 </a:t>
                      </a:r>
                      <a:r>
                        <a:rPr lang="en-US" sz="2400" b="1">
                          <a:solidFill>
                            <a:srgbClr val="7F7F7F"/>
                          </a:solidFill>
                          <a:latin typeface="Century Gothic"/>
                          <a:ea typeface="Century Gothic"/>
                          <a:cs typeface="Century Gothic"/>
                          <a:sym typeface="Century Gothic"/>
                        </a:rPr>
                        <a:t>美元</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2400">
                          <a:solidFill>
                            <a:srgbClr val="7F7F7F"/>
                          </a:solidFill>
                          <a:latin typeface="Century Gothic"/>
                          <a:ea typeface="Century Gothic"/>
                          <a:cs typeface="Century Gothic"/>
                          <a:sym typeface="Century Gothic"/>
                        </a:rPr>
                        <a:t>全額獎金</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a:solidFill>
                            <a:srgbClr val="807F7F"/>
                          </a:solidFill>
                          <a:latin typeface="Century Gothic"/>
                          <a:ea typeface="Century Gothic"/>
                          <a:cs typeface="Century Gothic"/>
                          <a:sym typeface="Century Gothic"/>
                        </a:rPr>
                        <a:t>藍寶石50級經銷商</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五月 &amp; 六月</a:t>
                      </a:r>
                      <a:endParaRPr sz="2400" u="none" strike="noStrike" cap="none">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15,000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$4,000 </a:t>
                      </a:r>
                      <a:r>
                        <a:rPr lang="en-US" sz="2400" b="1">
                          <a:solidFill>
                            <a:srgbClr val="7F7F7F"/>
                          </a:solidFill>
                          <a:latin typeface="Century Gothic"/>
                          <a:ea typeface="Century Gothic"/>
                          <a:cs typeface="Century Gothic"/>
                          <a:sym typeface="Century Gothic"/>
                        </a:rPr>
                        <a:t>美元</a:t>
                      </a:r>
                      <a:r>
                        <a:rPr lang="en-US" sz="2400" b="1" u="none" strike="noStrike" cap="none">
                          <a:solidFill>
                            <a:srgbClr val="7F7F7F"/>
                          </a:solidFill>
                          <a:latin typeface="Century Gothic"/>
                          <a:ea typeface="Century Gothic"/>
                          <a:cs typeface="Century Gothic"/>
                          <a:sym typeface="Century Gothic"/>
                        </a:rPr>
                        <a:t>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$2,000 </a:t>
                      </a:r>
                      <a:r>
                        <a:rPr lang="en-US" sz="2400">
                          <a:solidFill>
                            <a:srgbClr val="7F7F7F"/>
                          </a:solidFill>
                          <a:latin typeface="Century Gothic"/>
                          <a:ea typeface="Century Gothic"/>
                          <a:cs typeface="Century Gothic"/>
                          <a:sym typeface="Century Gothic"/>
                        </a:rPr>
                        <a:t>美元</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224125">
                <a:tc>
                  <a:txBody>
                    <a:bodyPr/>
                    <a:lstStyle/>
                    <a:p>
                      <a:pPr marL="0" marR="0" lvl="1" indent="0" algn="ctr" rtl="0">
                        <a:spcBef>
                          <a:spcPts val="0"/>
                        </a:spcBef>
                        <a:spcAft>
                          <a:spcPts val="0"/>
                        </a:spcAft>
                        <a:buFont typeface="Arial" panose="020B0604020202020204" pitchFamily="34" charset="0"/>
                        <a:buNone/>
                      </a:pPr>
                      <a:r>
                        <a:rPr lang="en-US" sz="2400" b="1" dirty="0" err="1">
                          <a:solidFill>
                            <a:srgbClr val="807F7F"/>
                          </a:solidFill>
                          <a:latin typeface="Century Gothic"/>
                          <a:ea typeface="Century Gothic"/>
                          <a:cs typeface="Century Gothic"/>
                          <a:sym typeface="Century Gothic"/>
                        </a:rPr>
                        <a:t>星光藍寶石級經銷商</a:t>
                      </a:r>
                      <a:endParaRPr sz="2400" b="1" u="none" strike="noStrike" cap="none" dirty="0">
                        <a:solidFill>
                          <a:srgbClr val="80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rgbClr val="7F7F7F"/>
                          </a:solidFill>
                          <a:latin typeface="Century Gothic"/>
                          <a:ea typeface="Century Gothic"/>
                          <a:cs typeface="Century Gothic"/>
                          <a:sym typeface="Century Gothic"/>
                        </a:rPr>
                        <a:t>五月 &amp; 六月</a:t>
                      </a:r>
                      <a:endParaRPr sz="2400" u="none" strike="noStrike" cap="none">
                        <a:solidFill>
                          <a:srgbClr val="7F7F7F"/>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25,000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$6,000 </a:t>
                      </a:r>
                      <a:r>
                        <a:rPr lang="en-US" sz="2400" b="1">
                          <a:solidFill>
                            <a:srgbClr val="7F7F7F"/>
                          </a:solidFill>
                          <a:latin typeface="Century Gothic"/>
                          <a:ea typeface="Century Gothic"/>
                          <a:cs typeface="Century Gothic"/>
                          <a:sym typeface="Century Gothic"/>
                        </a:rPr>
                        <a:t>美元</a:t>
                      </a:r>
                      <a:r>
                        <a:rPr lang="en-US" sz="2400" b="1" u="none" strike="noStrike" cap="none">
                          <a:solidFill>
                            <a:srgbClr val="7F7F7F"/>
                          </a:solidFill>
                          <a:latin typeface="Century Gothic"/>
                          <a:ea typeface="Century Gothic"/>
                          <a:cs typeface="Century Gothic"/>
                          <a:sym typeface="Century Gothic"/>
                        </a:rPr>
                        <a:t> </a:t>
                      </a:r>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dirty="0">
                          <a:solidFill>
                            <a:srgbClr val="7F7F7F"/>
                          </a:solidFill>
                          <a:latin typeface="Century Gothic"/>
                          <a:ea typeface="Century Gothic"/>
                          <a:cs typeface="Century Gothic"/>
                          <a:sym typeface="Century Gothic"/>
                        </a:rPr>
                        <a:t>$3,000 </a:t>
                      </a:r>
                      <a:r>
                        <a:rPr lang="en-US" sz="2400" dirty="0" err="1">
                          <a:solidFill>
                            <a:srgbClr val="7F7F7F"/>
                          </a:solidFill>
                          <a:latin typeface="Century Gothic"/>
                          <a:ea typeface="Century Gothic"/>
                          <a:cs typeface="Century Gothic"/>
                          <a:sym typeface="Century Gothic"/>
                        </a:rPr>
                        <a:t>美元</a:t>
                      </a:r>
                      <a:endParaRPr dirty="0"/>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02" name="Google Shape;502;g74c24dceaf_0_232"/>
          <p:cNvSpPr/>
          <p:nvPr/>
        </p:nvSpPr>
        <p:spPr>
          <a:xfrm>
            <a:off x="2418616" y="11703980"/>
            <a:ext cx="16133700" cy="1169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rgbClr val="7F7F7F"/>
                </a:solidFill>
                <a:latin typeface="Century Gothic"/>
                <a:ea typeface="Century Gothic"/>
                <a:cs typeface="Century Gothic"/>
                <a:sym typeface="Century Gothic"/>
              </a:rPr>
              <a:t>獎勵計劃達成條件和獎金支付規則：在活動期間，經銷商可以通過晉升更高級別及獲得新產生的個人團隊消費積分來獲得最高獎金。詳細資訊請參閱活動規則。</a:t>
            </a:r>
            <a:endParaRPr dirty="0"/>
          </a:p>
          <a:p>
            <a:pPr marL="0" marR="0" lvl="0" indent="0" algn="l" rtl="0">
              <a:spcBef>
                <a:spcPts val="0"/>
              </a:spcBef>
              <a:spcAft>
                <a:spcPts val="0"/>
              </a:spcAft>
              <a:buNone/>
            </a:pPr>
            <a:endParaRPr dirty="0">
              <a:solidFill>
                <a:srgbClr val="7F7F7F"/>
              </a:solidFill>
              <a:latin typeface="Century Gothic"/>
              <a:ea typeface="Century Gothic"/>
              <a:cs typeface="Century Gothic"/>
              <a:sym typeface="Century Gothic"/>
            </a:endParaRPr>
          </a:p>
          <a:p>
            <a:pPr marL="0" marR="0" lvl="0" indent="0" algn="l" rtl="0">
              <a:spcBef>
                <a:spcPts val="0"/>
              </a:spcBef>
              <a:spcAft>
                <a:spcPts val="0"/>
              </a:spcAft>
              <a:buNone/>
            </a:pPr>
            <a:r>
              <a:rPr lang="en-US" dirty="0">
                <a:solidFill>
                  <a:srgbClr val="7F7F7F"/>
                </a:solidFill>
                <a:latin typeface="Century Gothic"/>
                <a:ea typeface="Century Gothic"/>
                <a:cs typeface="Century Gothic"/>
                <a:sym typeface="Century Gothic"/>
              </a:rPr>
              <a:t>*50% 獎金規則：如果於近兩年內的任一獎勵活動中曾獲得累計$6,000美元或以上獎金，如重新合格藍寶石50級或以上級別資格，則可獲得符合條件獎金的50%。</a:t>
            </a:r>
            <a:endParaRPr dirty="0"/>
          </a:p>
        </p:txBody>
      </p:sp>
      <p:pic>
        <p:nvPicPr>
          <p:cNvPr id="503" name="Google Shape;503;g74c24dceaf_0_232"/>
          <p:cNvPicPr preferRelativeResize="0"/>
          <p:nvPr/>
        </p:nvPicPr>
        <p:blipFill rotWithShape="1">
          <a:blip r:embed="rId3">
            <a:alphaModFix/>
          </a:blip>
          <a:srcRect/>
          <a:stretch/>
        </p:blipFill>
        <p:spPr>
          <a:xfrm>
            <a:off x="655080" y="12546800"/>
            <a:ext cx="1155380" cy="821037"/>
          </a:xfrm>
          <a:prstGeom prst="rect">
            <a:avLst/>
          </a:prstGeom>
          <a:noFill/>
          <a:ln>
            <a:noFill/>
          </a:ln>
        </p:spPr>
      </p:pic>
      <p:pic>
        <p:nvPicPr>
          <p:cNvPr id="504" name="Google Shape;504;g74c24dceaf_0_232" descr="A picture containing object, clock&#10;&#10;Description automatically generated"/>
          <p:cNvPicPr preferRelativeResize="0"/>
          <p:nvPr/>
        </p:nvPicPr>
        <p:blipFill rotWithShape="1">
          <a:blip r:embed="rId4">
            <a:alphaModFix/>
          </a:blip>
          <a:srcRect/>
          <a:stretch/>
        </p:blipFill>
        <p:spPr>
          <a:xfrm>
            <a:off x="19123497" y="11787384"/>
            <a:ext cx="4379912" cy="1002741"/>
          </a:xfrm>
          <a:prstGeom prst="rect">
            <a:avLst/>
          </a:prstGeom>
          <a:noFill/>
          <a:ln>
            <a:noFill/>
          </a:ln>
        </p:spPr>
      </p:pic>
      <p:pic>
        <p:nvPicPr>
          <p:cNvPr id="505" name="Google Shape;505;g74c24dceaf_0_232" descr="A close up of a logo&#10;&#10;Description automatically generated"/>
          <p:cNvPicPr preferRelativeResize="0"/>
          <p:nvPr/>
        </p:nvPicPr>
        <p:blipFill rotWithShape="1">
          <a:blip r:embed="rId5">
            <a:alphaModFix/>
          </a:blip>
          <a:srcRect/>
          <a:stretch/>
        </p:blipFill>
        <p:spPr>
          <a:xfrm>
            <a:off x="11201668" y="11703980"/>
            <a:ext cx="9463016" cy="4542247"/>
          </a:xfrm>
          <a:prstGeom prst="rect">
            <a:avLst/>
          </a:prstGeom>
          <a:noFill/>
          <a:ln>
            <a:noFill/>
          </a:ln>
        </p:spPr>
      </p:pic>
      <p:pic>
        <p:nvPicPr>
          <p:cNvPr id="506" name="Google Shape;506;g74c24dceaf_0_232" descr="A close up of a logo&#10;&#10;Description automatically generated"/>
          <p:cNvPicPr preferRelativeResize="0"/>
          <p:nvPr/>
        </p:nvPicPr>
        <p:blipFill rotWithShape="1">
          <a:blip r:embed="rId5">
            <a:alphaModFix/>
          </a:blip>
          <a:srcRect/>
          <a:stretch/>
        </p:blipFill>
        <p:spPr>
          <a:xfrm>
            <a:off x="655080" y="-2489089"/>
            <a:ext cx="9463016" cy="45422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aphicFrame>
        <p:nvGraphicFramePr>
          <p:cNvPr id="523" name="Google Shape;523;g74c24dceaf_3_0"/>
          <p:cNvGraphicFramePr/>
          <p:nvPr>
            <p:extLst>
              <p:ext uri="{D42A27DB-BD31-4B8C-83A1-F6EECF244321}">
                <p14:modId xmlns:p14="http://schemas.microsoft.com/office/powerpoint/2010/main" val="4032253184"/>
              </p:ext>
            </p:extLst>
          </p:nvPr>
        </p:nvGraphicFramePr>
        <p:xfrm>
          <a:off x="771744" y="761058"/>
          <a:ext cx="22731675" cy="4674800"/>
        </p:xfrm>
        <a:graphic>
          <a:graphicData uri="http://schemas.openxmlformats.org/drawingml/2006/table">
            <a:tbl>
              <a:tblPr>
                <a:noFill/>
                <a:tableStyleId>{74A90759-095A-4445-967E-13634A9FA6E1}</a:tableStyleId>
              </a:tblPr>
              <a:tblGrid>
                <a:gridCol w="7794750">
                  <a:extLst>
                    <a:ext uri="{9D8B030D-6E8A-4147-A177-3AD203B41FA5}">
                      <a16:colId xmlns:a16="http://schemas.microsoft.com/office/drawing/2014/main" val="20000"/>
                    </a:ext>
                  </a:extLst>
                </a:gridCol>
                <a:gridCol w="4911762">
                  <a:extLst>
                    <a:ext uri="{9D8B030D-6E8A-4147-A177-3AD203B41FA5}">
                      <a16:colId xmlns:a16="http://schemas.microsoft.com/office/drawing/2014/main" val="20001"/>
                    </a:ext>
                  </a:extLst>
                </a:gridCol>
                <a:gridCol w="2629213">
                  <a:extLst>
                    <a:ext uri="{9D8B030D-6E8A-4147-A177-3AD203B41FA5}">
                      <a16:colId xmlns:a16="http://schemas.microsoft.com/office/drawing/2014/main" val="20002"/>
                    </a:ext>
                  </a:extLst>
                </a:gridCol>
                <a:gridCol w="2447200">
                  <a:extLst>
                    <a:ext uri="{9D8B030D-6E8A-4147-A177-3AD203B41FA5}">
                      <a16:colId xmlns:a16="http://schemas.microsoft.com/office/drawing/2014/main" val="20003"/>
                    </a:ext>
                  </a:extLst>
                </a:gridCol>
                <a:gridCol w="4948750">
                  <a:extLst>
                    <a:ext uri="{9D8B030D-6E8A-4147-A177-3AD203B41FA5}">
                      <a16:colId xmlns:a16="http://schemas.microsoft.com/office/drawing/2014/main" val="20004"/>
                    </a:ext>
                  </a:extLst>
                </a:gridCol>
              </a:tblGrid>
              <a:tr h="1509850">
                <a:tc>
                  <a:txBody>
                    <a:bodyPr/>
                    <a:lstStyle/>
                    <a:p>
                      <a:pPr marL="0" lvl="0" indent="0" algn="ctr" rtl="0">
                        <a:spcBef>
                          <a:spcPts val="0"/>
                        </a:spcBef>
                        <a:spcAft>
                          <a:spcPts val="0"/>
                        </a:spcAft>
                        <a:buClr>
                          <a:schemeClr val="dk1"/>
                        </a:buClr>
                        <a:buFont typeface="Arial"/>
                        <a:buNone/>
                      </a:pPr>
                      <a:r>
                        <a:rPr lang="en-US" sz="2400" b="1">
                          <a:solidFill>
                            <a:schemeClr val="lt1"/>
                          </a:solidFill>
                          <a:latin typeface="Century Gothic"/>
                          <a:ea typeface="Century Gothic"/>
                          <a:cs typeface="Century Gothic"/>
                          <a:sym typeface="Century Gothic"/>
                        </a:rPr>
                        <a:t>“獎酬” 級別</a:t>
                      </a:r>
                      <a:endParaRPr>
                        <a:solidFill>
                          <a:schemeClr val="dk1"/>
                        </a:solidFill>
                      </a:endParaRPr>
                    </a:p>
                    <a:p>
                      <a:pPr marL="0" lvl="0" indent="0" algn="l" rtl="0">
                        <a:spcBef>
                          <a:spcPts val="0"/>
                        </a:spcBef>
                        <a:spcAft>
                          <a:spcPts val="0"/>
                        </a:spcAft>
                        <a:buClr>
                          <a:schemeClr val="dk1"/>
                        </a:buClr>
                        <a:buFont typeface="Arial"/>
                        <a:buNone/>
                      </a:pPr>
                      <a:r>
                        <a:rPr lang="en-US" sz="1700">
                          <a:solidFill>
                            <a:schemeClr val="lt1"/>
                          </a:solidFill>
                          <a:latin typeface="Century Gothic"/>
                          <a:ea typeface="Century Gothic"/>
                          <a:cs typeface="Century Gothic"/>
                          <a:sym typeface="Century Gothic"/>
                        </a:rPr>
                        <a:t>無論您曾經達成的最高級別為何， 您都可以從目前的獎金支付級別開始計算。</a:t>
                      </a:r>
                      <a:endParaRPr sz="2400" b="1">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lvl="0" indent="0" algn="ctr" rtl="0">
                        <a:spcBef>
                          <a:spcPts val="0"/>
                        </a:spcBef>
                        <a:spcAft>
                          <a:spcPts val="0"/>
                        </a:spcAft>
                        <a:buClr>
                          <a:schemeClr val="dk1"/>
                        </a:buClr>
                        <a:buFont typeface="Arial"/>
                        <a:buNone/>
                      </a:pPr>
                      <a:r>
                        <a:rPr lang="en-US" sz="2400" b="1">
                          <a:solidFill>
                            <a:schemeClr val="lt1"/>
                          </a:solidFill>
                          <a:latin typeface="Century Gothic"/>
                          <a:ea typeface="Century Gothic"/>
                          <a:cs typeface="Century Gothic"/>
                          <a:sym typeface="Century Gothic"/>
                        </a:rPr>
                        <a:t>2020年</a:t>
                      </a:r>
                      <a:endParaRPr sz="24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Font typeface="Arial"/>
                        <a:buNone/>
                      </a:pPr>
                      <a:r>
                        <a:rPr lang="en-US" sz="2400" b="1">
                          <a:solidFill>
                            <a:schemeClr val="lt1"/>
                          </a:solidFill>
                          <a:latin typeface="Century Gothic"/>
                          <a:ea typeface="Century Gothic"/>
                          <a:cs typeface="Century Gothic"/>
                          <a:sym typeface="Century Gothic"/>
                        </a:rPr>
                        <a:t>獎勵活動時間</a:t>
                      </a:r>
                      <a:endParaRPr sz="2400" b="1">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marR="0" lvl="0" indent="0" algn="ctr" rtl="0">
                        <a:spcBef>
                          <a:spcPts val="0"/>
                        </a:spcBef>
                        <a:spcAft>
                          <a:spcPts val="0"/>
                        </a:spcAft>
                        <a:buNone/>
                      </a:pPr>
                      <a:r>
                        <a:rPr lang="en-US" sz="2400" b="1" dirty="0" err="1">
                          <a:solidFill>
                            <a:schemeClr val="lt1"/>
                          </a:solidFill>
                          <a:latin typeface="Century Gothic"/>
                          <a:ea typeface="Century Gothic"/>
                          <a:cs typeface="Century Gothic"/>
                          <a:sym typeface="Century Gothic"/>
                        </a:rPr>
                        <a:t>累積新產生的</a:t>
                      </a:r>
                      <a:br>
                        <a:rPr lang="en-US" sz="2400" b="1" dirty="0">
                          <a:solidFill>
                            <a:schemeClr val="lt1"/>
                          </a:solidFill>
                          <a:latin typeface="Century Gothic"/>
                          <a:ea typeface="Century Gothic"/>
                          <a:cs typeface="Century Gothic"/>
                          <a:sym typeface="Century Gothic"/>
                        </a:rPr>
                      </a:br>
                      <a:r>
                        <a:rPr lang="en-US" sz="2400" b="1" dirty="0" err="1">
                          <a:solidFill>
                            <a:schemeClr val="lt1"/>
                          </a:solidFill>
                          <a:latin typeface="Century Gothic"/>
                          <a:ea typeface="Century Gothic"/>
                          <a:cs typeface="Century Gothic"/>
                          <a:sym typeface="Century Gothic"/>
                        </a:rPr>
                        <a:t>個人團隊消費積分</a:t>
                      </a:r>
                      <a:r>
                        <a:rPr lang="en-US" sz="2400" b="1" u="none" strike="noStrike" cap="none" dirty="0">
                          <a:solidFill>
                            <a:schemeClr val="lt1"/>
                          </a:solidFill>
                          <a:latin typeface="Century Gothic"/>
                          <a:ea typeface="Century Gothic"/>
                          <a:cs typeface="Century Gothic"/>
                          <a:sym typeface="Century Gothic"/>
                        </a:rPr>
                        <a:t> </a:t>
                      </a:r>
                      <a:endParaRPr sz="4800" b="1" u="none" strike="noStrike" cap="none" dirty="0">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lvl="0" indent="0" algn="ctr" rtl="0">
                        <a:spcBef>
                          <a:spcPts val="0"/>
                        </a:spcBef>
                        <a:spcAft>
                          <a:spcPts val="0"/>
                        </a:spcAft>
                        <a:buClr>
                          <a:schemeClr val="dk1"/>
                        </a:buClr>
                        <a:buFont typeface="Arial"/>
                        <a:buNone/>
                      </a:pPr>
                      <a:r>
                        <a:rPr lang="en-US" sz="2400" b="1">
                          <a:solidFill>
                            <a:schemeClr val="lt1"/>
                          </a:solidFill>
                          <a:latin typeface="Century Gothic"/>
                          <a:ea typeface="Century Gothic"/>
                          <a:cs typeface="Century Gothic"/>
                          <a:sym typeface="Century Gothic"/>
                        </a:rPr>
                        <a:t>新晉升的</a:t>
                      </a:r>
                      <a:endParaRPr sz="24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400" b="1">
                          <a:solidFill>
                            <a:schemeClr val="lt1"/>
                          </a:solidFill>
                          <a:latin typeface="Century Gothic"/>
                          <a:ea typeface="Century Gothic"/>
                          <a:cs typeface="Century Gothic"/>
                          <a:sym typeface="Century Gothic"/>
                        </a:rPr>
                        <a:t>全額獎金</a:t>
                      </a:r>
                      <a:r>
                        <a:rPr lang="en-US" sz="2400" b="1" u="none" strike="noStrike" cap="none">
                          <a:solidFill>
                            <a:schemeClr val="lt1"/>
                          </a:solidFill>
                          <a:latin typeface="Century Gothic"/>
                          <a:ea typeface="Century Gothic"/>
                          <a:cs typeface="Century Gothic"/>
                          <a:sym typeface="Century Gothic"/>
                        </a:rPr>
                        <a:t> </a:t>
                      </a:r>
                      <a:endParaRPr sz="4800" b="1" u="none" strike="noStrike" cap="none">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tc>
                  <a:txBody>
                    <a:bodyPr/>
                    <a:lstStyle/>
                    <a:p>
                      <a:pPr marL="0" lvl="0" indent="0" algn="ctr" rtl="0">
                        <a:spcBef>
                          <a:spcPts val="0"/>
                        </a:spcBef>
                        <a:spcAft>
                          <a:spcPts val="0"/>
                        </a:spcAft>
                        <a:buNone/>
                      </a:pPr>
                      <a:r>
                        <a:rPr lang="en-US" sz="2400" b="1">
                          <a:solidFill>
                            <a:schemeClr val="lt1"/>
                          </a:solidFill>
                          <a:latin typeface="Century Gothic"/>
                          <a:ea typeface="Century Gothic"/>
                          <a:cs typeface="Century Gothic"/>
                          <a:sym typeface="Century Gothic"/>
                        </a:rPr>
                        <a:t>重新合格的部份獎金</a:t>
                      </a:r>
                      <a:endParaRPr sz="2400" b="1">
                        <a:solidFill>
                          <a:schemeClr val="lt1"/>
                        </a:solidFill>
                        <a:latin typeface="Century Gothic"/>
                        <a:ea typeface="Century Gothic"/>
                        <a:cs typeface="Century Gothic"/>
                        <a:sym typeface="Century Gothic"/>
                      </a:endParaRPr>
                    </a:p>
                  </a:txBody>
                  <a:tcPr marL="68575" marR="68575" marT="34300" marB="3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5A9DD4"/>
                    </a:solidFill>
                  </a:tcPr>
                </a:tc>
                <a:extLst>
                  <a:ext uri="{0D108BD9-81ED-4DB2-BD59-A6C34878D82A}">
                    <a16:rowId xmlns:a16="http://schemas.microsoft.com/office/drawing/2014/main" val="10000"/>
                  </a:ext>
                </a:extLst>
              </a:tr>
              <a:tr h="844000">
                <a:tc>
                  <a:txBody>
                    <a:bodyPr/>
                    <a:lstStyle/>
                    <a:p>
                      <a:pPr marL="0" marR="0" lvl="0" indent="0" algn="ctr" rtl="0">
                        <a:spcBef>
                          <a:spcPts val="0"/>
                        </a:spcBef>
                        <a:spcAft>
                          <a:spcPts val="0"/>
                        </a:spcAft>
                        <a:buNone/>
                      </a:pPr>
                      <a:r>
                        <a:rPr lang="en-US" sz="2400" b="1" dirty="0" err="1">
                          <a:solidFill>
                            <a:srgbClr val="7F7F7F"/>
                          </a:solidFill>
                          <a:latin typeface="Century Gothic"/>
                          <a:ea typeface="Century Gothic"/>
                          <a:cs typeface="Century Gothic"/>
                          <a:sym typeface="Century Gothic"/>
                        </a:rPr>
                        <a:t>紅寶石級總裁經銷商</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2400">
                          <a:solidFill>
                            <a:srgbClr val="7F7F7F"/>
                          </a:solidFill>
                          <a:latin typeface="Century Gothic"/>
                          <a:ea typeface="Century Gothic"/>
                          <a:cs typeface="Century Gothic"/>
                          <a:sym typeface="Century Gothic"/>
                        </a:rPr>
                        <a:t>五月 &amp; 六月</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75,000</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dirty="0">
                          <a:solidFill>
                            <a:srgbClr val="7F7F7F"/>
                          </a:solidFill>
                          <a:latin typeface="Century Gothic"/>
                          <a:ea typeface="Century Gothic"/>
                          <a:cs typeface="Century Gothic"/>
                          <a:sym typeface="Century Gothic"/>
                        </a:rPr>
                        <a:t>$10,000 </a:t>
                      </a:r>
                      <a:r>
                        <a:rPr lang="en-US" sz="2400" b="1" dirty="0" err="1">
                          <a:solidFill>
                            <a:srgbClr val="7F7F7F"/>
                          </a:solidFill>
                          <a:latin typeface="Century Gothic"/>
                          <a:ea typeface="Century Gothic"/>
                          <a:cs typeface="Century Gothic"/>
                          <a:sym typeface="Century Gothic"/>
                        </a:rPr>
                        <a:t>美元</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$5,000 </a:t>
                      </a:r>
                      <a:r>
                        <a:rPr lang="en-US" sz="2400" b="1">
                          <a:solidFill>
                            <a:srgbClr val="7F7F7F"/>
                          </a:solidFill>
                          <a:latin typeface="Century Gothic"/>
                          <a:ea typeface="Century Gothic"/>
                          <a:cs typeface="Century Gothic"/>
                          <a:sym typeface="Century Gothic"/>
                        </a:rPr>
                        <a:t>美元</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160475">
                <a:tc>
                  <a:txBody>
                    <a:bodyPr/>
                    <a:lstStyle/>
                    <a:p>
                      <a:pPr marL="0" marR="0" lvl="0" indent="0" algn="ctr" rtl="0">
                        <a:spcBef>
                          <a:spcPts val="0"/>
                        </a:spcBef>
                        <a:spcAft>
                          <a:spcPts val="0"/>
                        </a:spcAft>
                        <a:buNone/>
                      </a:pPr>
                      <a:r>
                        <a:rPr lang="en-US" sz="2400" b="1" dirty="0" err="1">
                          <a:solidFill>
                            <a:srgbClr val="7F7F7F"/>
                          </a:solidFill>
                          <a:latin typeface="Century Gothic"/>
                          <a:ea typeface="Century Gothic"/>
                          <a:cs typeface="Century Gothic"/>
                          <a:sym typeface="Century Gothic"/>
                        </a:rPr>
                        <a:t>綠寶石級總裁經銷商</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2400" dirty="0" err="1">
                          <a:solidFill>
                            <a:srgbClr val="7F7F7F"/>
                          </a:solidFill>
                          <a:latin typeface="Century Gothic"/>
                          <a:ea typeface="Century Gothic"/>
                          <a:cs typeface="Century Gothic"/>
                          <a:sym typeface="Century Gothic"/>
                        </a:rPr>
                        <a:t>五月</a:t>
                      </a:r>
                      <a:r>
                        <a:rPr lang="en-US" sz="2400" dirty="0">
                          <a:solidFill>
                            <a:srgbClr val="7F7F7F"/>
                          </a:solidFill>
                          <a:latin typeface="Century Gothic"/>
                          <a:ea typeface="Century Gothic"/>
                          <a:cs typeface="Century Gothic"/>
                          <a:sym typeface="Century Gothic"/>
                        </a:rPr>
                        <a:t> &amp; </a:t>
                      </a:r>
                      <a:r>
                        <a:rPr lang="en-US" sz="2400" dirty="0" err="1">
                          <a:solidFill>
                            <a:srgbClr val="7F7F7F"/>
                          </a:solidFill>
                          <a:latin typeface="Century Gothic"/>
                          <a:ea typeface="Century Gothic"/>
                          <a:cs typeface="Century Gothic"/>
                          <a:sym typeface="Century Gothic"/>
                        </a:rPr>
                        <a:t>六月</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175,000</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dirty="0">
                          <a:solidFill>
                            <a:srgbClr val="7F7F7F"/>
                          </a:solidFill>
                          <a:latin typeface="Century Gothic"/>
                          <a:ea typeface="Century Gothic"/>
                          <a:cs typeface="Century Gothic"/>
                          <a:sym typeface="Century Gothic"/>
                        </a:rPr>
                        <a:t>$15,000 </a:t>
                      </a:r>
                      <a:r>
                        <a:rPr lang="en-US" sz="2400" b="1" dirty="0" err="1">
                          <a:solidFill>
                            <a:srgbClr val="7F7F7F"/>
                          </a:solidFill>
                          <a:latin typeface="Century Gothic"/>
                          <a:ea typeface="Century Gothic"/>
                          <a:cs typeface="Century Gothic"/>
                          <a:sym typeface="Century Gothic"/>
                        </a:rPr>
                        <a:t>美元</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$7,500 </a:t>
                      </a:r>
                      <a:r>
                        <a:rPr lang="en-US" sz="2400" b="1">
                          <a:solidFill>
                            <a:srgbClr val="7F7F7F"/>
                          </a:solidFill>
                          <a:latin typeface="Century Gothic"/>
                          <a:ea typeface="Century Gothic"/>
                          <a:cs typeface="Century Gothic"/>
                          <a:sym typeface="Century Gothic"/>
                        </a:rPr>
                        <a:t>美元</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160475">
                <a:tc>
                  <a:txBody>
                    <a:bodyPr/>
                    <a:lstStyle/>
                    <a:p>
                      <a:pPr marL="0" marR="0" lvl="0" indent="0" algn="ctr" rtl="0">
                        <a:spcBef>
                          <a:spcPts val="0"/>
                        </a:spcBef>
                        <a:spcAft>
                          <a:spcPts val="0"/>
                        </a:spcAft>
                        <a:buNone/>
                      </a:pPr>
                      <a:r>
                        <a:rPr lang="en-US" sz="2400" b="1" dirty="0" err="1">
                          <a:solidFill>
                            <a:srgbClr val="7F7F7F"/>
                          </a:solidFill>
                          <a:latin typeface="Century Gothic"/>
                          <a:ea typeface="Century Gothic"/>
                          <a:cs typeface="Century Gothic"/>
                          <a:sym typeface="Century Gothic"/>
                        </a:rPr>
                        <a:t>鑽石級總裁經銷商</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Font typeface="Arial"/>
                        <a:buNone/>
                      </a:pPr>
                      <a:r>
                        <a:rPr lang="en-US" sz="2400">
                          <a:solidFill>
                            <a:srgbClr val="7F7F7F"/>
                          </a:solidFill>
                          <a:latin typeface="Century Gothic"/>
                          <a:ea typeface="Century Gothic"/>
                          <a:cs typeface="Century Gothic"/>
                          <a:sym typeface="Century Gothic"/>
                        </a:rPr>
                        <a:t>五月 &amp; 六月</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7F7F7F"/>
                          </a:solidFill>
                          <a:latin typeface="Century Gothic"/>
                          <a:ea typeface="Century Gothic"/>
                          <a:cs typeface="Century Gothic"/>
                          <a:sym typeface="Century Gothic"/>
                        </a:rPr>
                        <a:t>350,000</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7F7F7F"/>
                          </a:solidFill>
                          <a:latin typeface="Century Gothic"/>
                          <a:ea typeface="Century Gothic"/>
                          <a:cs typeface="Century Gothic"/>
                          <a:sym typeface="Century Gothic"/>
                        </a:rPr>
                        <a:t>$20,000 </a:t>
                      </a:r>
                      <a:r>
                        <a:rPr lang="en-US" sz="2400" b="1">
                          <a:solidFill>
                            <a:srgbClr val="7F7F7F"/>
                          </a:solidFill>
                          <a:latin typeface="Century Gothic"/>
                          <a:ea typeface="Century Gothic"/>
                          <a:cs typeface="Century Gothic"/>
                          <a:sym typeface="Century Gothic"/>
                        </a:rPr>
                        <a:t>美元</a:t>
                      </a:r>
                      <a:endParaRPr/>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dirty="0">
                          <a:solidFill>
                            <a:srgbClr val="7F7F7F"/>
                          </a:solidFill>
                          <a:latin typeface="Century Gothic"/>
                          <a:ea typeface="Century Gothic"/>
                          <a:cs typeface="Century Gothic"/>
                          <a:sym typeface="Century Gothic"/>
                        </a:rPr>
                        <a:t>$10,000 </a:t>
                      </a:r>
                      <a:r>
                        <a:rPr lang="en-US" sz="2400" b="1" dirty="0" err="1">
                          <a:solidFill>
                            <a:srgbClr val="7F7F7F"/>
                          </a:solidFill>
                          <a:latin typeface="Century Gothic"/>
                          <a:ea typeface="Century Gothic"/>
                          <a:cs typeface="Century Gothic"/>
                          <a:sym typeface="Century Gothic"/>
                        </a:rPr>
                        <a:t>美元</a:t>
                      </a:r>
                      <a:endParaRPr dirty="0"/>
                    </a:p>
                  </a:txBody>
                  <a:tcPr marL="68575" marR="68575" marT="34275" marB="342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24" name="Google Shape;524;g74c24dceaf_3_0"/>
          <p:cNvSpPr/>
          <p:nvPr/>
        </p:nvSpPr>
        <p:spPr>
          <a:xfrm>
            <a:off x="2418616" y="11703980"/>
            <a:ext cx="16133700" cy="116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solidFill>
                  <a:srgbClr val="7F7F7F"/>
                </a:solidFill>
                <a:latin typeface="Century Gothic"/>
                <a:ea typeface="Century Gothic"/>
                <a:cs typeface="Century Gothic"/>
                <a:sym typeface="Century Gothic"/>
              </a:rPr>
              <a:t>獎勵計劃達成條件和獎金支付規則：在活動期間，經銷商可以通過晉升更高級別及獲得新產生的個人團隊消費積分來獲得最高獎金。詳細資訊請參閱活動規則。</a:t>
            </a:r>
            <a:endParaRPr>
              <a:solidFill>
                <a:schemeClr val="dk1"/>
              </a:solidFill>
            </a:endParaRPr>
          </a:p>
          <a:p>
            <a:pPr marL="0" lvl="0" indent="0" algn="l" rtl="0">
              <a:spcBef>
                <a:spcPts val="0"/>
              </a:spcBef>
              <a:spcAft>
                <a:spcPts val="0"/>
              </a:spcAft>
              <a:buClr>
                <a:schemeClr val="dk1"/>
              </a:buClr>
              <a:buFont typeface="Arial"/>
              <a:buNone/>
            </a:pPr>
            <a:endParaRPr>
              <a:solidFill>
                <a:srgbClr val="7F7F7F"/>
              </a:solidFill>
              <a:latin typeface="Century Gothic"/>
              <a:ea typeface="Century Gothic"/>
              <a:cs typeface="Century Gothic"/>
              <a:sym typeface="Century Gothic"/>
            </a:endParaRPr>
          </a:p>
          <a:p>
            <a:pPr marL="0" lvl="0" indent="0" algn="l" rtl="0">
              <a:spcBef>
                <a:spcPts val="0"/>
              </a:spcBef>
              <a:spcAft>
                <a:spcPts val="0"/>
              </a:spcAft>
              <a:buNone/>
            </a:pPr>
            <a:r>
              <a:rPr lang="en-US">
                <a:solidFill>
                  <a:srgbClr val="7F7F7F"/>
                </a:solidFill>
                <a:latin typeface="Century Gothic"/>
                <a:ea typeface="Century Gothic"/>
                <a:cs typeface="Century Gothic"/>
                <a:sym typeface="Century Gothic"/>
              </a:rPr>
              <a:t>*50% 獎金規則：如果於近兩年內的任一獎勵活動中曾獲得累計$6,000美元或以上獎金，如重新合格藍寶石50級或以上級別資格，則可獲得符合條件獎金的50%。</a:t>
            </a:r>
            <a:endParaRPr>
              <a:solidFill>
                <a:srgbClr val="7F7F7F"/>
              </a:solidFill>
              <a:latin typeface="Century Gothic"/>
              <a:ea typeface="Century Gothic"/>
              <a:cs typeface="Century Gothic"/>
              <a:sym typeface="Century Gothic"/>
            </a:endParaRPr>
          </a:p>
        </p:txBody>
      </p:sp>
      <p:pic>
        <p:nvPicPr>
          <p:cNvPr id="525" name="Google Shape;525;g74c24dceaf_3_0"/>
          <p:cNvPicPr preferRelativeResize="0"/>
          <p:nvPr/>
        </p:nvPicPr>
        <p:blipFill rotWithShape="1">
          <a:blip r:embed="rId3">
            <a:alphaModFix/>
          </a:blip>
          <a:srcRect/>
          <a:stretch/>
        </p:blipFill>
        <p:spPr>
          <a:xfrm>
            <a:off x="655080" y="12546800"/>
            <a:ext cx="1155380" cy="821037"/>
          </a:xfrm>
          <a:prstGeom prst="rect">
            <a:avLst/>
          </a:prstGeom>
          <a:noFill/>
          <a:ln>
            <a:noFill/>
          </a:ln>
        </p:spPr>
      </p:pic>
      <p:pic>
        <p:nvPicPr>
          <p:cNvPr id="526" name="Google Shape;526;g74c24dceaf_3_0" descr="A picture containing object, clock&#10;&#10;Description automatically generated"/>
          <p:cNvPicPr preferRelativeResize="0"/>
          <p:nvPr/>
        </p:nvPicPr>
        <p:blipFill rotWithShape="1">
          <a:blip r:embed="rId4">
            <a:alphaModFix/>
          </a:blip>
          <a:srcRect/>
          <a:stretch/>
        </p:blipFill>
        <p:spPr>
          <a:xfrm>
            <a:off x="19123497" y="11787384"/>
            <a:ext cx="4379912" cy="1002741"/>
          </a:xfrm>
          <a:prstGeom prst="rect">
            <a:avLst/>
          </a:prstGeom>
          <a:noFill/>
          <a:ln>
            <a:noFill/>
          </a:ln>
        </p:spPr>
      </p:pic>
      <p:pic>
        <p:nvPicPr>
          <p:cNvPr id="527" name="Google Shape;527;g74c24dceaf_3_0" descr="A close up of a logo&#10;&#10;Description automatically generated"/>
          <p:cNvPicPr preferRelativeResize="0"/>
          <p:nvPr/>
        </p:nvPicPr>
        <p:blipFill rotWithShape="1">
          <a:blip r:embed="rId5">
            <a:alphaModFix/>
          </a:blip>
          <a:srcRect/>
          <a:stretch/>
        </p:blipFill>
        <p:spPr>
          <a:xfrm>
            <a:off x="11201668" y="11703980"/>
            <a:ext cx="9463016" cy="4542247"/>
          </a:xfrm>
          <a:prstGeom prst="rect">
            <a:avLst/>
          </a:prstGeom>
          <a:noFill/>
          <a:ln>
            <a:noFill/>
          </a:ln>
        </p:spPr>
      </p:pic>
      <p:pic>
        <p:nvPicPr>
          <p:cNvPr id="528" name="Google Shape;528;g74c24dceaf_3_0" descr="A close up of a logo&#10;&#10;Description automatically generated"/>
          <p:cNvPicPr preferRelativeResize="0"/>
          <p:nvPr/>
        </p:nvPicPr>
        <p:blipFill rotWithShape="1">
          <a:blip r:embed="rId5">
            <a:alphaModFix/>
          </a:blip>
          <a:srcRect/>
          <a:stretch/>
        </p:blipFill>
        <p:spPr>
          <a:xfrm>
            <a:off x="655080" y="-2489089"/>
            <a:ext cx="9463016" cy="45422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0"/>
          <p:cNvSpPr/>
          <p:nvPr/>
        </p:nvSpPr>
        <p:spPr>
          <a:xfrm>
            <a:off x="1587" y="0"/>
            <a:ext cx="21225812" cy="2783218"/>
          </a:xfrm>
          <a:prstGeom prst="rect">
            <a:avLst/>
          </a:prstGeom>
          <a:gradFill>
            <a:gsLst>
              <a:gs pos="0">
                <a:srgbClr val="55A4DA"/>
              </a:gs>
              <a:gs pos="35000">
                <a:srgbClr val="55A4DA"/>
              </a:gs>
              <a:gs pos="100000">
                <a:srgbClr val="E46D2E"/>
              </a:gs>
            </a:gsLst>
            <a:lin ang="19199999"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5600">
              <a:solidFill>
                <a:srgbClr val="000000"/>
              </a:solidFill>
              <a:latin typeface="Gill Sans"/>
              <a:ea typeface="Gill Sans"/>
              <a:cs typeface="Gill Sans"/>
              <a:sym typeface="Gill Sans"/>
            </a:endParaRPr>
          </a:p>
        </p:txBody>
      </p:sp>
      <p:pic>
        <p:nvPicPr>
          <p:cNvPr id="552" name="Google Shape;552;p10" descr="A picture containing table, light&#10;&#10;Description automatically generated"/>
          <p:cNvPicPr preferRelativeResize="0"/>
          <p:nvPr/>
        </p:nvPicPr>
        <p:blipFill rotWithShape="1">
          <a:blip r:embed="rId3">
            <a:alphaModFix/>
          </a:blip>
          <a:srcRect/>
          <a:stretch/>
        </p:blipFill>
        <p:spPr>
          <a:xfrm>
            <a:off x="19149584" y="-2213382"/>
            <a:ext cx="9548766" cy="4583408"/>
          </a:xfrm>
          <a:prstGeom prst="rect">
            <a:avLst/>
          </a:prstGeom>
          <a:noFill/>
          <a:ln>
            <a:noFill/>
          </a:ln>
        </p:spPr>
      </p:pic>
      <p:sp>
        <p:nvSpPr>
          <p:cNvPr id="553" name="Google Shape;553;p10"/>
          <p:cNvSpPr/>
          <p:nvPr/>
        </p:nvSpPr>
        <p:spPr>
          <a:xfrm>
            <a:off x="21193431" y="-37971"/>
            <a:ext cx="3228486" cy="2821190"/>
          </a:xfrm>
          <a:prstGeom prst="rect">
            <a:avLst/>
          </a:prstGeom>
          <a:solidFill>
            <a:srgbClr val="F57C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554" name="Google Shape;554;p10"/>
          <p:cNvSpPr txBox="1"/>
          <p:nvPr/>
        </p:nvSpPr>
        <p:spPr>
          <a:xfrm>
            <a:off x="4917841" y="1126257"/>
            <a:ext cx="16335300" cy="1323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累積個人團隊消費總積分達到250 PGV</a:t>
            </a:r>
            <a:endParaRPr sz="4000">
              <a:solidFill>
                <a:srgbClr val="FFFFFF"/>
              </a:solidFill>
            </a:endParaRPr>
          </a:p>
          <a:p>
            <a:pPr marL="0" lvl="0" indent="0" algn="ctr" rtl="0">
              <a:lnSpc>
                <a:spcPct val="115000"/>
              </a:lnSpc>
              <a:spcBef>
                <a:spcPts val="0"/>
              </a:spcBef>
              <a:spcAft>
                <a:spcPts val="0"/>
              </a:spcAft>
              <a:buClr>
                <a:schemeClr val="dk1"/>
              </a:buClr>
              <a:buSzPts val="1100"/>
              <a:buFont typeface="Arial"/>
              <a:buNone/>
            </a:pPr>
            <a:r>
              <a:rPr lang="en-US" sz="4000">
                <a:solidFill>
                  <a:srgbClr val="FFFFFF"/>
                </a:solidFill>
              </a:rPr>
              <a:t>可獲得$75美元的獎勵</a:t>
            </a:r>
            <a:endParaRPr sz="4000">
              <a:solidFill>
                <a:srgbClr val="FFFFFF"/>
              </a:solidFill>
            </a:endParaRPr>
          </a:p>
          <a:p>
            <a:pPr marL="0" marR="0" lvl="0" indent="0" algn="ctr" rtl="0">
              <a:spcBef>
                <a:spcPts val="0"/>
              </a:spcBef>
              <a:spcAft>
                <a:spcPts val="0"/>
              </a:spcAft>
              <a:buNone/>
            </a:pPr>
            <a:endParaRPr sz="4000">
              <a:solidFill>
                <a:schemeClr val="lt1"/>
              </a:solidFill>
              <a:latin typeface="Century Gothic"/>
              <a:ea typeface="Century Gothic"/>
              <a:cs typeface="Century Gothic"/>
              <a:sym typeface="Century Gothic"/>
            </a:endParaRPr>
          </a:p>
        </p:txBody>
      </p:sp>
      <p:sp>
        <p:nvSpPr>
          <p:cNvPr id="555" name="Google Shape;555;p10"/>
          <p:cNvSpPr txBox="1"/>
          <p:nvPr/>
        </p:nvSpPr>
        <p:spPr>
          <a:xfrm>
            <a:off x="4893893" y="269248"/>
            <a:ext cx="16299600" cy="10158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6000" b="1">
                <a:solidFill>
                  <a:srgbClr val="FFFFFF"/>
                </a:solidFill>
              </a:rPr>
              <a:t>成功晉升為合格經銷商級別</a:t>
            </a:r>
            <a:endParaRPr sz="6000" b="1">
              <a:solidFill>
                <a:srgbClr val="FFFFFF"/>
              </a:solidFill>
            </a:endParaRPr>
          </a:p>
          <a:p>
            <a:pPr marL="0" marR="0" lvl="0" indent="0" algn="ctr" rtl="0">
              <a:spcBef>
                <a:spcPts val="0"/>
              </a:spcBef>
              <a:spcAft>
                <a:spcPts val="0"/>
              </a:spcAft>
              <a:buNone/>
            </a:pPr>
            <a:endParaRPr sz="6000" b="1">
              <a:solidFill>
                <a:schemeClr val="lt1"/>
              </a:solidFill>
              <a:latin typeface="Century Gothic"/>
              <a:ea typeface="Century Gothic"/>
              <a:cs typeface="Century Gothic"/>
              <a:sym typeface="Century Gothic"/>
            </a:endParaRPr>
          </a:p>
        </p:txBody>
      </p:sp>
      <p:sp>
        <p:nvSpPr>
          <p:cNvPr id="556" name="Google Shape;556;p10"/>
          <p:cNvSpPr/>
          <p:nvPr/>
        </p:nvSpPr>
        <p:spPr>
          <a:xfrm>
            <a:off x="21666202" y="250349"/>
            <a:ext cx="2316914" cy="23169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557" name="Google Shape;557;p10"/>
          <p:cNvSpPr txBox="1"/>
          <p:nvPr/>
        </p:nvSpPr>
        <p:spPr>
          <a:xfrm>
            <a:off x="15213400" y="5427474"/>
            <a:ext cx="7054800" cy="3867172"/>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3200" b="1" dirty="0" err="1">
                <a:solidFill>
                  <a:srgbClr val="19B0D2"/>
                </a:solidFill>
              </a:rPr>
              <a:t>晉升合格經銷商，您需要</a:t>
            </a:r>
            <a:r>
              <a:rPr lang="en-US" sz="3200" b="1" dirty="0">
                <a:solidFill>
                  <a:srgbClr val="19B0D2"/>
                </a:solidFill>
              </a:rPr>
              <a:t>： </a:t>
            </a:r>
            <a:endParaRPr sz="3200" b="1" dirty="0">
              <a:solidFill>
                <a:srgbClr val="19B0D2"/>
              </a:solidFill>
            </a:endParaRPr>
          </a:p>
          <a:p>
            <a:pPr marL="0" marR="0" lvl="0" indent="0" algn="l" rtl="0">
              <a:spcBef>
                <a:spcPts val="0"/>
              </a:spcBef>
              <a:spcAft>
                <a:spcPts val="0"/>
              </a:spcAft>
              <a:buNone/>
            </a:pPr>
            <a:endParaRPr sz="3500" b="1" dirty="0">
              <a:solidFill>
                <a:srgbClr val="19B0D2"/>
              </a:solidFill>
              <a:latin typeface="Century Gothic"/>
              <a:ea typeface="Century Gothic"/>
              <a:cs typeface="Century Gothic"/>
              <a:sym typeface="Century Gothic"/>
            </a:endParaRPr>
          </a:p>
          <a:p>
            <a:pPr marL="0" marR="0" lvl="0" indent="0" algn="l" rtl="0">
              <a:spcBef>
                <a:spcPts val="0"/>
              </a:spcBef>
              <a:spcAft>
                <a:spcPts val="0"/>
              </a:spcAft>
              <a:buNone/>
            </a:pPr>
            <a:endParaRPr sz="3500" b="1" dirty="0">
              <a:solidFill>
                <a:srgbClr val="7F7F7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3000" dirty="0" err="1">
                <a:solidFill>
                  <a:srgbClr val="7F7F7F"/>
                </a:solidFill>
              </a:rPr>
              <a:t>在您的左右區各直接推薦一位經銷商</a:t>
            </a:r>
            <a:br>
              <a:rPr lang="en-US" sz="3000" dirty="0">
                <a:solidFill>
                  <a:srgbClr val="7F7F7F"/>
                </a:solidFill>
              </a:rPr>
            </a:br>
            <a:r>
              <a:rPr lang="en-US" sz="3000" dirty="0">
                <a:solidFill>
                  <a:srgbClr val="7F7F7F"/>
                </a:solidFill>
              </a:rPr>
              <a:t>並至少購買100積分的產品或加盟套餐，且保持活躍狀態。</a:t>
            </a:r>
            <a:endParaRPr sz="3000" dirty="0">
              <a:solidFill>
                <a:srgbClr val="7F7F7F"/>
              </a:solidFill>
            </a:endParaRPr>
          </a:p>
          <a:p>
            <a:pPr marL="0" marR="0" lvl="0" indent="0" algn="l" rtl="0">
              <a:spcBef>
                <a:spcPts val="0"/>
              </a:spcBef>
              <a:spcAft>
                <a:spcPts val="0"/>
              </a:spcAft>
              <a:buNone/>
            </a:pPr>
            <a:endParaRPr sz="3500" dirty="0">
              <a:solidFill>
                <a:srgbClr val="7F7F7F"/>
              </a:solidFill>
              <a:latin typeface="Century Gothic"/>
              <a:ea typeface="Century Gothic"/>
              <a:cs typeface="Century Gothic"/>
              <a:sym typeface="Century Gothic"/>
            </a:endParaRPr>
          </a:p>
        </p:txBody>
      </p:sp>
      <p:pic>
        <p:nvPicPr>
          <p:cNvPr id="558" name="Google Shape;558;p10"/>
          <p:cNvPicPr preferRelativeResize="0"/>
          <p:nvPr/>
        </p:nvPicPr>
        <p:blipFill rotWithShape="1">
          <a:blip r:embed="rId4">
            <a:alphaModFix/>
          </a:blip>
          <a:srcRect l="16389" r="17187"/>
          <a:stretch/>
        </p:blipFill>
        <p:spPr>
          <a:xfrm>
            <a:off x="2743200" y="3372473"/>
            <a:ext cx="9115257" cy="8142854"/>
          </a:xfrm>
          <a:prstGeom prst="rect">
            <a:avLst/>
          </a:prstGeom>
          <a:noFill/>
          <a:ln>
            <a:noFill/>
          </a:ln>
        </p:spPr>
      </p:pic>
      <p:pic>
        <p:nvPicPr>
          <p:cNvPr id="559" name="Google Shape;559;p10"/>
          <p:cNvPicPr preferRelativeResize="0"/>
          <p:nvPr/>
        </p:nvPicPr>
        <p:blipFill rotWithShape="1">
          <a:blip r:embed="rId5">
            <a:alphaModFix/>
          </a:blip>
          <a:srcRect/>
          <a:stretch/>
        </p:blipFill>
        <p:spPr>
          <a:xfrm>
            <a:off x="14153806" y="7240993"/>
            <a:ext cx="757112" cy="629746"/>
          </a:xfrm>
          <a:prstGeom prst="rect">
            <a:avLst/>
          </a:prstGeom>
          <a:noFill/>
          <a:ln>
            <a:noFill/>
          </a:ln>
        </p:spPr>
      </p:pic>
      <p:pic>
        <p:nvPicPr>
          <p:cNvPr id="560" name="Google Shape;560;p10"/>
          <p:cNvPicPr preferRelativeResize="0"/>
          <p:nvPr/>
        </p:nvPicPr>
        <p:blipFill rotWithShape="1">
          <a:blip r:embed="rId6">
            <a:alphaModFix/>
          </a:blip>
          <a:srcRect/>
          <a:stretch/>
        </p:blipFill>
        <p:spPr>
          <a:xfrm>
            <a:off x="22387305" y="901774"/>
            <a:ext cx="874708" cy="922108"/>
          </a:xfrm>
          <a:prstGeom prst="rect">
            <a:avLst/>
          </a:prstGeom>
          <a:noFill/>
          <a:ln>
            <a:noFill/>
          </a:ln>
        </p:spPr>
      </p:pic>
      <p:pic>
        <p:nvPicPr>
          <p:cNvPr id="561" name="Google Shape;561;p10"/>
          <p:cNvPicPr preferRelativeResize="0"/>
          <p:nvPr/>
        </p:nvPicPr>
        <p:blipFill rotWithShape="1">
          <a:blip r:embed="rId7">
            <a:alphaModFix/>
          </a:blip>
          <a:srcRect/>
          <a:stretch/>
        </p:blipFill>
        <p:spPr>
          <a:xfrm>
            <a:off x="22662852" y="12546800"/>
            <a:ext cx="1155380" cy="821038"/>
          </a:xfrm>
          <a:prstGeom prst="rect">
            <a:avLst/>
          </a:prstGeom>
          <a:noFill/>
          <a:ln>
            <a:noFill/>
          </a:ln>
        </p:spPr>
      </p:pic>
      <p:pic>
        <p:nvPicPr>
          <p:cNvPr id="562" name="Google Shape;562;p10" descr="A picture containing drawing, clock, light&#10;&#10;Description automatically generated"/>
          <p:cNvPicPr preferRelativeResize="0"/>
          <p:nvPr/>
        </p:nvPicPr>
        <p:blipFill rotWithShape="1">
          <a:blip r:embed="rId8">
            <a:alphaModFix/>
          </a:blip>
          <a:srcRect/>
          <a:stretch/>
        </p:blipFill>
        <p:spPr>
          <a:xfrm>
            <a:off x="995490" y="887733"/>
            <a:ext cx="4379908" cy="1001423"/>
          </a:xfrm>
          <a:prstGeom prst="rect">
            <a:avLst/>
          </a:prstGeom>
          <a:noFill/>
          <a:ln>
            <a:noFill/>
          </a:ln>
        </p:spPr>
      </p:pic>
      <p:pic>
        <p:nvPicPr>
          <p:cNvPr id="563" name="Google Shape;563;p10" descr="A close up of a logo&#10;&#10;Description automatically generated"/>
          <p:cNvPicPr preferRelativeResize="0"/>
          <p:nvPr/>
        </p:nvPicPr>
        <p:blipFill rotWithShape="1">
          <a:blip r:embed="rId9">
            <a:alphaModFix/>
          </a:blip>
          <a:srcRect/>
          <a:stretch/>
        </p:blipFill>
        <p:spPr>
          <a:xfrm>
            <a:off x="-4545176" y="1314267"/>
            <a:ext cx="9463016" cy="4542247"/>
          </a:xfrm>
          <a:prstGeom prst="rect">
            <a:avLst/>
          </a:prstGeom>
          <a:noFill/>
          <a:ln>
            <a:noFill/>
          </a:ln>
        </p:spPr>
      </p:pic>
      <p:pic>
        <p:nvPicPr>
          <p:cNvPr id="564" name="Google Shape;564;p10" descr="A close up of a logo&#10;&#10;Description automatically generated"/>
          <p:cNvPicPr preferRelativeResize="0"/>
          <p:nvPr/>
        </p:nvPicPr>
        <p:blipFill rotWithShape="1">
          <a:blip r:embed="rId9">
            <a:alphaModFix/>
          </a:blip>
          <a:srcRect/>
          <a:stretch/>
        </p:blipFill>
        <p:spPr>
          <a:xfrm>
            <a:off x="7718239" y="11113034"/>
            <a:ext cx="9463016" cy="454224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1097</Words>
  <Application>Microsoft Macintosh PowerPoint</Application>
  <PresentationFormat>ユーザー設定</PresentationFormat>
  <Paragraphs>378</Paragraphs>
  <Slides>22</Slides>
  <Notes>21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Century Gothic</vt:lpstr>
      <vt:lpstr>Gill Sans</vt:lpstr>
      <vt:lpstr>Microsoft JhengHei</vt:lpstr>
      <vt:lpstr>Calibri</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Janessa Barrios</dc:creator>
  <cp:lastModifiedBy>Shigeki Toyoda</cp:lastModifiedBy>
  <cp:revision>36</cp:revision>
  <dcterms:created xsi:type="dcterms:W3CDTF">2017-01-12T21:27:08Z</dcterms:created>
  <dcterms:modified xsi:type="dcterms:W3CDTF">2020-04-30T15:36:22Z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0x0101002AADED68B72633499116E0DF06D438F5</vt:lpwstr>
  </property>
</Properties>
</file>