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63"/>
  </p:normalViewPr>
  <p:slideViewPr>
    <p:cSldViewPr snapToGrid="0" snapToObjects="1">
      <p:cViewPr varScale="1">
        <p:scale>
          <a:sx n="90" d="100"/>
          <a:sy n="90" d="100"/>
        </p:scale>
        <p:origin x="232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7E68EB-FC07-F04A-85AB-1D6D123FD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4A6C300-346D-D94E-BE7A-DBB28EA65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8A9F90-E6D1-CB4F-B10E-2E79355ED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BF35-3059-1F4D-8763-E66640FE0887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DF680E6-09CF-0847-839A-45B8E9BD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537A03-E440-6247-9308-C55014B5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292F-76D1-F348-AEFB-239E639102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144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5F2618-F386-934C-9D13-EE4E90988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749D879-6DB8-AA4E-AE1E-18F71291A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B3AC4F1-C3A3-364F-B932-6297A6393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BF35-3059-1F4D-8763-E66640FE0887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758050-248E-3C4E-8249-2F296E49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4B679C-4BE6-6D45-8014-912633DD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292F-76D1-F348-AEFB-239E639102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4145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871D2D8-FA65-954A-96BB-399FE2B4F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DBD8E15-B2E0-5642-9377-EED9B4EAC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B4EAB7E-1C4A-1E4B-ACBB-69272D0B0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BF35-3059-1F4D-8763-E66640FE0887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0D83F3C-8E14-D947-B6FF-4D80DA8E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951411-7660-024C-A62E-A44BE70A7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292F-76D1-F348-AEFB-239E639102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6044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2E1F8D-89B5-6C4F-9992-07C3B9A07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CCE392-CF35-584C-A850-A0BB623EF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3BB57C-92F3-C24E-8DAB-5B936FAE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BF35-3059-1F4D-8763-E66640FE0887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A2C4B77-2366-CD4C-88D7-6E4EA5BF7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F46A54-E0DA-1D48-B312-CE3B8B5B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292F-76D1-F348-AEFB-239E639102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58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159E91-CA57-6C47-85A3-71183137C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D31004-4331-E84A-A848-46A62C076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EF1D6FD-56C9-914C-9AFE-21D80241E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BF35-3059-1F4D-8763-E66640FE0887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B92D10C-662D-0D43-9C7F-43E5578D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18BFB3-8587-7D4B-A9C1-0348B85A9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292F-76D1-F348-AEFB-239E639102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29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27CF56-BC6D-4B4D-9BDE-AE26E9D4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32740F-DFFE-3047-9853-224E39B8CE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1607EE2-6037-7342-8C08-2BDF1C561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881FDA-CC48-864E-8EEC-6711C2B19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BF35-3059-1F4D-8763-E66640FE0887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AB0B6B3-963E-CB43-BF4B-1C1A5560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2974E60-DD85-8E46-AA2A-F2906527A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292F-76D1-F348-AEFB-239E639102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059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8B8CCD-E3E4-D340-A7E6-5036631A1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739105F-31B6-804F-BF88-FEB3C7949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B274457-C9AD-5241-84BF-B38F1BB7B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F9465F8-692F-DC44-A029-D7E9D59A0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BE5048B-F3CF-FF4A-92E7-E1A984A3F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9A8539C-EE40-5E41-89DE-82FE25271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BF35-3059-1F4D-8763-E66640FE0887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0DF1B0E-C2CB-C045-8A81-07296F87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CD31B8F-9196-CE4A-8845-6B09B2563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292F-76D1-F348-AEFB-239E639102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76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AF34F7-36DD-6E4D-9824-7BAA89633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3E9DBA5-FB57-F04D-8828-EC74D7FD0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BF35-3059-1F4D-8763-E66640FE0887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C568670-5A05-2D49-AEA0-22A5F1F1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2373238-625F-B043-A184-E92938A4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292F-76D1-F348-AEFB-239E639102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006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D875FD5-4BF0-FE41-A03E-BB78AB959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BF35-3059-1F4D-8763-E66640FE0887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4E79C38-564F-164A-9E76-DD8C4949D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14CD80-E93A-5348-947A-0EFF16133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292F-76D1-F348-AEFB-239E639102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982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349F21-3732-FD48-9F97-BA5D1FD9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F5E4F2-B09F-C842-97C9-678F14096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4672119-46FC-1A42-9375-ABEF06A4E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29B5C09-4AA3-1F42-8D59-964916F0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BF35-3059-1F4D-8763-E66640FE0887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4560A5B-DF9A-F243-A512-E7C62836E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7EAD848-8B83-014F-9F50-C4E76FE9F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292F-76D1-F348-AEFB-239E639102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722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3691F4-CAFC-BF44-BD47-CF5DD0D3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DBB6D4D-0A85-4542-9CE9-9A5E68425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984B773-BA59-0D47-B52E-04035CACA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7BF374E-2F75-094B-B144-88FC48860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BF35-3059-1F4D-8763-E66640FE0887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FB62B9C-E65E-1F4C-9204-2603B1ED8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EF6A10C-42A5-024A-AC6C-C73B49AB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292F-76D1-F348-AEFB-239E639102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0001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E4E2E7B-2C52-134B-961C-04BDE997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A3E972A-96E1-2542-8DD7-AA2031564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35354F-2455-734D-AB5A-7E432FB8E7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2BF35-3059-1F4D-8763-E66640FE0887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0772FFA-C0AB-2F45-86E8-E48EEDC34D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F8C56B-DEE8-324F-A156-21B7A3D12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F292F-76D1-F348-AEFB-239E639102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138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人, 民衆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D9C1C8BE-920C-2346-84CA-83CA8052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52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3279980F-26C3-0341-8FFC-8F7CD8FAD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61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FA4D128A-F35D-CB4B-A791-7AAFBDE7D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33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7B139640-269A-0748-979B-481E9EDD9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3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DF56AEF2-2695-9F40-AF6E-BD8F5B1B8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87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8EFA8358-F65B-AA47-B803-454BF80F6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07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AF102D55-3FE2-1A4E-BAB4-992C70DB9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05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D3876E4D-FE9E-1F48-8A1C-CCEF5A4BB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58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CBECFEFB-2503-A24F-B465-11D074822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6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6AE6EF93-8519-A540-B191-4F33AF315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91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7C3F8D11-B871-374D-BF08-A11D6F0D9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68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ラケット, 写真, 選手, 持つ が含まれている画像&#10;&#10;自動的に生成された説明">
            <a:extLst>
              <a:ext uri="{FF2B5EF4-FFF2-40B4-BE49-F238E27FC236}">
                <a16:creationId xmlns:a16="http://schemas.microsoft.com/office/drawing/2014/main" id="{399A483B-218C-704E-A720-2FC18E20A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37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7440B4D4-0C88-4445-955A-8DD0AC86F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5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145E25C2-A5C0-2C45-B048-D8818A038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84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女性, 民衆 が含まれている画像&#10;&#10;自動的に生成された説明">
            <a:extLst>
              <a:ext uri="{FF2B5EF4-FFF2-40B4-BE49-F238E27FC236}">
                <a16:creationId xmlns:a16="http://schemas.microsoft.com/office/drawing/2014/main" id="{B3C3436B-709A-B543-AE49-4B6EE108F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80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D685400-4F7A-0F4D-9AA0-B17F86178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42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E5E39889-9D37-B54A-9454-B3ADA56AB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34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DFEAA41F-5436-B346-B241-42E6AC6CD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30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08747A54-D9AF-1A4A-A8E5-4984F822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49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635D88D0-19D7-B841-BC54-5433750D8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50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85DBBF38-DEAF-8448-A8B9-BD0E3AA75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06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A0B3409F-10AD-064E-AD85-F2B6BA8D5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59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ワイド画面</PresentationFormat>
  <Paragraphs>0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6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Shigeki Toyoda</dc:creator>
  <cp:lastModifiedBy>Shigeki Toyoda</cp:lastModifiedBy>
  <cp:revision>1</cp:revision>
  <dcterms:created xsi:type="dcterms:W3CDTF">2020-04-30T03:25:11Z</dcterms:created>
  <dcterms:modified xsi:type="dcterms:W3CDTF">2020-04-30T03:29:07Z</dcterms:modified>
</cp:coreProperties>
</file>