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(Kelly) Smith" initials="P(S" lastIdx="18" clrIdx="0">
    <p:extLst>
      <p:ext uri="{19B8F6BF-5375-455C-9EA6-DF929625EA0E}">
        <p15:presenceInfo xmlns:p15="http://schemas.microsoft.com/office/powerpoint/2012/main" userId="S::kelly.smith@jeunessehq.com::a8915d4c-8594-4644-909a-43710fcea9a7" providerId="AD"/>
      </p:ext>
    </p:extLst>
  </p:cmAuthor>
  <p:cmAuthor id="2" name="Amanda" initials="A" lastIdx="1" clrIdx="1">
    <p:extLst>
      <p:ext uri="{19B8F6BF-5375-455C-9EA6-DF929625EA0E}">
        <p15:presenceInfo xmlns:p15="http://schemas.microsoft.com/office/powerpoint/2012/main" userId="Ama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2DA"/>
    <a:srgbClr val="103599"/>
    <a:srgbClr val="13BDD4"/>
    <a:srgbClr val="5B9BD5"/>
    <a:srgbClr val="5AA0D5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 autoAdjust="0"/>
    <p:restoredTop sz="94663"/>
  </p:normalViewPr>
  <p:slideViewPr>
    <p:cSldViewPr snapToGrid="0">
      <p:cViewPr varScale="1">
        <p:scale>
          <a:sx n="75" d="100"/>
          <a:sy n="75" d="100"/>
        </p:scale>
        <p:origin x="1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BC64-5EC7-9B42-8632-5C543E18142A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980D-BF75-C340-A235-15FDCA171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15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706-41E4-4869-9BD1-E56DAACFA52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持つ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C627F483-57BA-F94A-8F62-4CDF33F9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33B91665-D315-9945-82AE-E6340E80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E4477A9D-2E10-6744-BEC2-CA2B5CDA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7A9B8E8-769B-A14E-AEFB-58A52A32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9D5A89C-0A17-D640-9BB1-1B0352BA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225D2D8-91A1-9B46-BDA9-72758A5F2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4D2E207-E0CA-624C-94F6-F90F2D4D4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DED68B72633499116E0DF06D438F5" ma:contentTypeVersion="13" ma:contentTypeDescription="Create a new document." ma:contentTypeScope="" ma:versionID="1b7d4d1dc9c8f1849aa2716f122a87df">
  <xsd:schema xmlns:xsd="http://www.w3.org/2001/XMLSchema" xmlns:xs="http://www.w3.org/2001/XMLSchema" xmlns:p="http://schemas.microsoft.com/office/2006/metadata/properties" xmlns:ns3="96d836c9-9a2c-4a9d-9a8c-d9e129160c77" xmlns:ns4="a1b26218-6eb4-4032-9d4d-3df80752c2d4" targetNamespace="http://schemas.microsoft.com/office/2006/metadata/properties" ma:root="true" ma:fieldsID="a0c41c36bb37bd8d8df7b3b46f142666" ns3:_="" ns4:_="">
    <xsd:import namespace="96d836c9-9a2c-4a9d-9a8c-d9e129160c77"/>
    <xsd:import namespace="a1b26218-6eb4-4032-9d4d-3df80752c2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36c9-9a2c-4a9d-9a8c-d9e129160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26218-6eb4-4032-9d4d-3df80752c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F6DA2-C683-4902-A370-762F9AA3A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836c9-9a2c-4a9d-9a8c-d9e129160c77"/>
    <ds:schemaRef ds:uri="a1b26218-6eb4-4032-9d4d-3df80752c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64429-53B4-4E2B-B5FB-AE10E6549FCA}">
  <ds:schemaRefs>
    <ds:schemaRef ds:uri="http://purl.org/dc/elements/1.1/"/>
    <ds:schemaRef ds:uri="http://schemas.microsoft.com/office/2006/metadata/properties"/>
    <ds:schemaRef ds:uri="96d836c9-9a2c-4a9d-9a8c-d9e129160c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b26218-6eb4-4032-9d4d-3df80752c2d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DDE8C5-3A8E-4AA5-904B-8F5BA5E289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0</Words>
  <Application>Microsoft Macintosh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COJNSSCCM01V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Syam Dhanyamraju</dc:creator>
  <cp:lastModifiedBy>Shigeki Toyoda</cp:lastModifiedBy>
  <cp:revision>94</cp:revision>
  <dcterms:created xsi:type="dcterms:W3CDTF">2019-08-26T20:29:36Z</dcterms:created>
  <dcterms:modified xsi:type="dcterms:W3CDTF">2020-07-31T03:51:06Z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0x0101002AADED68B72633499116E0DF06D438F5</vt:lpwstr>
  </property>
</Properties>
</file>