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69"/>
    <p:restoredTop sz="94663"/>
  </p:normalViewPr>
  <p:slideViewPr>
    <p:cSldViewPr snapToGrid="0" snapToObjects="1">
      <p:cViewPr varScale="1">
        <p:scale>
          <a:sx n="88" d="100"/>
          <a:sy n="88" d="100"/>
        </p:scale>
        <p:origin x="17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7C30E4-561E-6941-833A-52647AEE9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62EF930-EEF8-6843-8E5E-7C23FC2CA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D26193-2CD5-C04B-AE0C-EF6A8B92B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2D22F0-40C0-CA47-8AEC-C6CBEB784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C2FE0B2-038C-5F47-9C01-F90B1DFC2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6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8BACD5-3A57-2B4B-A933-BF1EAC48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F4226C4-773E-784C-B303-B44CD7E80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7BED44-8DA2-5B48-8BA8-5786BBEA1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228796-37B4-3D41-98F3-A23C54AB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473D01-BF12-0546-AFC5-14B4F162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49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B35C967-A5E5-804A-86A3-C67FF2D24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CD08D6-FBD7-EA40-B78A-F367A8E17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A9CD24-DE17-7D40-A239-A75F12470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5CCD39-EF5E-7D47-A628-5A64E794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2FC2D6-0F06-7C4C-BAD4-D463A590D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84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C4E981-7309-6546-BC31-23F7109EC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6CC2FF-1CAA-474A-9FD6-1413378FB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9096D2-0045-B741-866D-CC272F34A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CE6626-C01E-924B-A624-777BC1813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C61136-6406-C94A-8612-1810C406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29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ED1017-3D46-3147-8313-BF513973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8890DF-3A52-9347-BAE8-9D336340B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43DC36-6578-3B42-9A7F-DF2641D4A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3D6B865-C56E-E143-9AF8-51518925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700A89-7B47-AB43-8AC5-E79A87C9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09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58B91D-7984-FB44-B7E9-EC1E8BF6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7A4731-67B8-C549-8ED5-D071556EF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4BC8756-67AA-7942-84F6-E8E250DEF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197DEA8-2F2F-174C-A60A-3F3BD1807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BDF740-92A0-7C4B-B36E-6DF2DA70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93C45A-5BB4-F049-8D11-5771ECC5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50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FDD9AC-A29D-8A43-9E9A-951FD16F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08101A9-3653-8642-AA20-6A7CBB1DD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21B2B60-8442-3545-BE2A-2DFA44F3A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7BD1F9E-9635-404E-AC15-6E977A66F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61D63D3-DC81-A345-9A38-16FB606995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0FDCD3B-F014-5641-ADB4-53DDED09E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80E20DB-B12E-3F4C-8724-8D3FC9E69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900EDE1-BB1D-2D4C-B7A4-064901FE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582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AC767A-EEBE-934F-B76C-D56C1C0F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2DE433D-168B-984A-9296-81037F2E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A2783AB-0C1A-A348-A704-C2B7E9AD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4A2A62D-5181-6146-8F0D-7B4761D2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97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45377E8-E880-7D45-8FAE-69FDDB95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226099F-D543-534F-AA37-ECD7FA93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36C097-8215-D048-A464-D1FC30A5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265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801941-7971-F24D-89C3-5215EC88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B87DC-55B5-BE4B-A539-EAE2C141C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3EDE95-A83B-914D-8CBA-D5D5C0B28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E9A7FB3-DFE3-E64C-9F71-C3FEA017A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C712DF0-6DEB-DD4A-84AA-72FC711A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7D3F87A-F161-E941-93A3-CA0D4184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68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5845E6-E92B-8043-8D6D-CF169B04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8AC69DC-094F-3143-B7B3-E48789854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82B2BDA-33B0-CE4E-988C-FC0BE6DCA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417022D-7B3C-6243-ACFA-F2FE095D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F1F7E9E-DB3B-384C-AF21-E38906A5E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13201B3-1275-9343-9EB4-3F1E0393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24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FF7B4EE-E367-9841-BF10-0B8EE8CBD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0255DEA-CBEF-7F4F-BFB5-4A610DB34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6812E5-39CD-2C43-957A-DECAD0976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FA2A3-1756-134B-A119-FEDC87F07384}" type="datetimeFigureOut">
              <a:rPr kumimoji="1" lang="ja-JP" altLang="en-US" smtClean="0"/>
              <a:t>2020/8/27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FA1EAC-5E4B-8E40-B6B9-65CE7EBD1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61C514-52A2-F14C-B8B5-D6FBE62B7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7E58A-A67C-CC49-A792-6DC7DF495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女性, 記号, 時計 が含まれている画像&#10;&#10;自動的に生成された説明">
            <a:extLst>
              <a:ext uri="{FF2B5EF4-FFF2-40B4-BE49-F238E27FC236}">
                <a16:creationId xmlns:a16="http://schemas.microsoft.com/office/drawing/2014/main" id="{F28976A5-830C-354A-8866-49B1DD605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15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53E5E678-6EDF-034A-BE1C-E22553585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9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0BCA09A0-4F46-AD49-94DA-4EF3595C6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96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9F260962-CBCB-7447-962F-03C7F9C27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32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9853A2D6-6743-5F42-90BF-D24990A9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14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0681E443-73D8-3B47-B4E1-D9AED5C34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46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モニター画面に映る文字&#10;&#10;自動的に生成された説明">
            <a:extLst>
              <a:ext uri="{FF2B5EF4-FFF2-40B4-BE49-F238E27FC236}">
                <a16:creationId xmlns:a16="http://schemas.microsoft.com/office/drawing/2014/main" id="{EBACB65C-A9F3-DA49-BAD3-E30E30428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86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文字が書かれているスクリーンショット&#10;&#10;自動的に生成された説明">
            <a:extLst>
              <a:ext uri="{FF2B5EF4-FFF2-40B4-BE49-F238E27FC236}">
                <a16:creationId xmlns:a16="http://schemas.microsoft.com/office/drawing/2014/main" id="{D49E693F-F244-0D44-A47F-94D66E4A5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82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>
            <a:extLst>
              <a:ext uri="{FF2B5EF4-FFF2-40B4-BE49-F238E27FC236}">
                <a16:creationId xmlns:a16="http://schemas.microsoft.com/office/drawing/2014/main" id="{B00437B1-46FE-A140-90D2-9B9D3DFBB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35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CE2D02EB-9019-274C-8895-7265031B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6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EB67194B-EF8A-8D49-89E4-F53297DE9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54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6CC853B7-89D3-DE43-8CC7-098BF817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872F090-B8B0-AF40-9C34-5B28F8B0E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C367B0B-D23E-BA4E-8EC8-B91E86E54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76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96B7179B-C1BD-9449-A853-C99FED37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70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223BEF7C-1DD3-BF47-B28C-9ADBE3B83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55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911DA370-00B6-8E43-8088-0DDA4A54D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28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ワイド画面</PresentationFormat>
  <Paragraphs>0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Shigeki Toyoda</dc:creator>
  <cp:lastModifiedBy>Shigeki Toyoda</cp:lastModifiedBy>
  <cp:revision>1</cp:revision>
  <dcterms:created xsi:type="dcterms:W3CDTF">2020-08-26T15:02:43Z</dcterms:created>
  <dcterms:modified xsi:type="dcterms:W3CDTF">2020-08-26T15:05:58Z</dcterms:modified>
</cp:coreProperties>
</file>