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4"/>
    <p:sldMasterId id="2147483672" r:id="rId5"/>
    <p:sldMasterId id="2147483684" r:id="rId6"/>
    <p:sldMasterId id="2147483732" r:id="rId7"/>
  </p:sldMasterIdLst>
  <p:notesMasterIdLst>
    <p:notesMasterId r:id="rId24"/>
  </p:notesMasterIdLst>
  <p:sldIdLst>
    <p:sldId id="375" r:id="rId8"/>
    <p:sldId id="376" r:id="rId9"/>
    <p:sldId id="377" r:id="rId10"/>
    <p:sldId id="378" r:id="rId11"/>
    <p:sldId id="379" r:id="rId12"/>
    <p:sldId id="380" r:id="rId13"/>
    <p:sldId id="368" r:id="rId14"/>
    <p:sldId id="382" r:id="rId15"/>
    <p:sldId id="383" r:id="rId16"/>
    <p:sldId id="374" r:id="rId17"/>
    <p:sldId id="275" r:id="rId18"/>
    <p:sldId id="385" r:id="rId19"/>
    <p:sldId id="386" r:id="rId20"/>
    <p:sldId id="387" r:id="rId21"/>
    <p:sldId id="388" r:id="rId22"/>
    <p:sldId id="3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753237-E1DF-A819-B492-9BC8550524A3}" name="Stephanie Vallette" initials="SV" userId="S-1-5-21-649589864-1927844760-3680758543-5092" providerId="AD"/>
  <p188:author id="{C227AC6B-EB78-E98E-88BE-565B4BE7AEAC}" name="Lynne Riffenburgh" initials="LR" userId="S::lynne.riffenburgh@jeunessehq.com::2767f2c8-3ab8-4356-be26-38c1793e5d3b" providerId="AD"/>
  <p188:author id="{2250996C-212C-BFF2-2A5E-DFD7DC86FEB3}" name="Janessa Barrios" initials="JB" userId="S::janessa.barrios@jeunessehq.com::e00d8343-88d8-48cf-bd58-573cafee4f4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am Dhanyamraju" initials="SD" lastIdx="3" clrIdx="0">
    <p:extLst>
      <p:ext uri="{19B8F6BF-5375-455C-9EA6-DF929625EA0E}">
        <p15:presenceInfo xmlns:p15="http://schemas.microsoft.com/office/powerpoint/2012/main" userId="S::Syam.Dhanyamraju@jeunessehq.com::3316577d-ef21-4784-8639-52d18ab50492" providerId="AD"/>
      </p:ext>
    </p:extLst>
  </p:cmAuthor>
  <p:cmAuthor id="2" name="Stephanie Vallette" initials="SV" lastIdx="7" clrIdx="1">
    <p:extLst>
      <p:ext uri="{19B8F6BF-5375-455C-9EA6-DF929625EA0E}">
        <p15:presenceInfo xmlns:p15="http://schemas.microsoft.com/office/powerpoint/2012/main" userId="S-1-5-21-649589864-1927844760-3680758543-5092" providerId="AD"/>
      </p:ext>
    </p:extLst>
  </p:cmAuthor>
  <p:cmAuthor id="3" name="Hena Cengic" initials="HC" lastIdx="4" clrIdx="2">
    <p:extLst>
      <p:ext uri="{19B8F6BF-5375-455C-9EA6-DF929625EA0E}">
        <p15:presenceInfo xmlns:p15="http://schemas.microsoft.com/office/powerpoint/2012/main" userId="S::Hena.Cengic@jeunessehq.com::b21c8404-6f1a-4d71-b149-15cda50905ee" providerId="AD"/>
      </p:ext>
    </p:extLst>
  </p:cmAuthor>
  <p:cmAuthor id="4" name="Diego Bezerra" initials="DB" lastIdx="36" clrIdx="3">
    <p:extLst>
      <p:ext uri="{19B8F6BF-5375-455C-9EA6-DF929625EA0E}">
        <p15:presenceInfo xmlns:p15="http://schemas.microsoft.com/office/powerpoint/2012/main" userId="S::diego.bezerra@JeunesseHQ.com::655df1aa-f35a-4e11-b17a-f4617c421282" providerId="AD"/>
      </p:ext>
    </p:extLst>
  </p:cmAuthor>
  <p:cmAuthor id="5" name="Stephanie Vallette" initials="SV [2]" lastIdx="1" clrIdx="4">
    <p:extLst>
      <p:ext uri="{19B8F6BF-5375-455C-9EA6-DF929625EA0E}">
        <p15:presenceInfo xmlns:p15="http://schemas.microsoft.com/office/powerpoint/2012/main" userId="S::stephanie.vallette@jeunessehq.com::58fae835-d9af-4c13-b6ce-89cf64db33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B5"/>
    <a:srgbClr val="8BBD52"/>
    <a:srgbClr val="05A1B9"/>
    <a:srgbClr val="09BCCB"/>
    <a:srgbClr val="01557C"/>
    <a:srgbClr val="ED7C31"/>
    <a:srgbClr val="F6B826"/>
    <a:srgbClr val="FFFFFF"/>
    <a:srgbClr val="A9A9A9"/>
    <a:srgbClr val="7F4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86031-6AB4-4832-B127-8F0D203FEB8F}" v="7" dt="2022-04-27T17:03:53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7"/>
    <p:restoredTop sz="94718"/>
  </p:normalViewPr>
  <p:slideViewPr>
    <p:cSldViewPr snapToGrid="0">
      <p:cViewPr varScale="1">
        <p:scale>
          <a:sx n="114" d="100"/>
          <a:sy n="114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997EB-3D5F-194C-931D-18519CAA1945}" type="datetimeFigureOut">
              <a:rPr lang="en-US" smtClean="0"/>
              <a:t>4/29/22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BEC88-3F3F-B04A-B3A9-06CB41D1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C7848-55B1-D540-8139-5EA49CBF61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14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5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1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40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EC88-3F3F-B04A-B3A9-06CB41D1C8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6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8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2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355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421"/>
            </a:lvl1pPr>
            <a:lvl2pPr marL="270710" indent="0" algn="ctr">
              <a:buNone/>
              <a:defRPr sz="1184"/>
            </a:lvl2pPr>
            <a:lvl3pPr marL="541420" indent="0" algn="ctr">
              <a:buNone/>
              <a:defRPr sz="1066"/>
            </a:lvl3pPr>
            <a:lvl4pPr marL="812129" indent="0" algn="ctr">
              <a:buNone/>
              <a:defRPr sz="947"/>
            </a:lvl4pPr>
            <a:lvl5pPr marL="1082840" indent="0" algn="ctr">
              <a:buNone/>
              <a:defRPr sz="947"/>
            </a:lvl5pPr>
            <a:lvl6pPr marL="1353549" indent="0" algn="ctr">
              <a:buNone/>
              <a:defRPr sz="947"/>
            </a:lvl6pPr>
            <a:lvl7pPr marL="1624260" indent="0" algn="ctr">
              <a:buNone/>
              <a:defRPr sz="947"/>
            </a:lvl7pPr>
            <a:lvl8pPr marL="1894969" indent="0" algn="ctr">
              <a:buNone/>
              <a:defRPr sz="947"/>
            </a:lvl8pPr>
            <a:lvl9pPr marL="2165679" indent="0" algn="ctr">
              <a:buNone/>
              <a:defRPr sz="94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1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5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355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1pPr>
            <a:lvl2pPr marL="270710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2pPr>
            <a:lvl3pPr marL="541420" indent="0">
              <a:buNone/>
              <a:defRPr sz="1066">
                <a:solidFill>
                  <a:schemeClr val="tx1">
                    <a:tint val="75000"/>
                  </a:schemeClr>
                </a:solidFill>
              </a:defRPr>
            </a:lvl3pPr>
            <a:lvl4pPr marL="81212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4pPr>
            <a:lvl5pPr marL="1082840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5pPr>
            <a:lvl6pPr marL="135354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6pPr>
            <a:lvl7pPr marL="1624260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7pPr>
            <a:lvl8pPr marL="189496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8pPr>
            <a:lvl9pPr marL="216567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8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5"/>
            <a:ext cx="5157787" cy="823912"/>
          </a:xfrm>
        </p:spPr>
        <p:txBody>
          <a:bodyPr anchor="b"/>
          <a:lstStyle>
            <a:lvl1pPr marL="0" indent="0">
              <a:buNone/>
              <a:defRPr sz="1421" b="1"/>
            </a:lvl1pPr>
            <a:lvl2pPr marL="270710" indent="0">
              <a:buNone/>
              <a:defRPr sz="1184" b="1"/>
            </a:lvl2pPr>
            <a:lvl3pPr marL="541420" indent="0">
              <a:buNone/>
              <a:defRPr sz="1066" b="1"/>
            </a:lvl3pPr>
            <a:lvl4pPr marL="812129" indent="0">
              <a:buNone/>
              <a:defRPr sz="947" b="1"/>
            </a:lvl4pPr>
            <a:lvl5pPr marL="1082840" indent="0">
              <a:buNone/>
              <a:defRPr sz="947" b="1"/>
            </a:lvl5pPr>
            <a:lvl6pPr marL="1353549" indent="0">
              <a:buNone/>
              <a:defRPr sz="947" b="1"/>
            </a:lvl6pPr>
            <a:lvl7pPr marL="1624260" indent="0">
              <a:buNone/>
              <a:defRPr sz="947" b="1"/>
            </a:lvl7pPr>
            <a:lvl8pPr marL="1894969" indent="0">
              <a:buNone/>
              <a:defRPr sz="947" b="1"/>
            </a:lvl8pPr>
            <a:lvl9pPr marL="2165679" indent="0">
              <a:buNone/>
              <a:defRPr sz="9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5"/>
            <a:ext cx="5183188" cy="823912"/>
          </a:xfrm>
        </p:spPr>
        <p:txBody>
          <a:bodyPr anchor="b"/>
          <a:lstStyle>
            <a:lvl1pPr marL="0" indent="0">
              <a:buNone/>
              <a:defRPr sz="1421" b="1"/>
            </a:lvl1pPr>
            <a:lvl2pPr marL="270710" indent="0">
              <a:buNone/>
              <a:defRPr sz="1184" b="1"/>
            </a:lvl2pPr>
            <a:lvl3pPr marL="541420" indent="0">
              <a:buNone/>
              <a:defRPr sz="1066" b="1"/>
            </a:lvl3pPr>
            <a:lvl4pPr marL="812129" indent="0">
              <a:buNone/>
              <a:defRPr sz="947" b="1"/>
            </a:lvl4pPr>
            <a:lvl5pPr marL="1082840" indent="0">
              <a:buNone/>
              <a:defRPr sz="947" b="1"/>
            </a:lvl5pPr>
            <a:lvl6pPr marL="1353549" indent="0">
              <a:buNone/>
              <a:defRPr sz="947" b="1"/>
            </a:lvl6pPr>
            <a:lvl7pPr marL="1624260" indent="0">
              <a:buNone/>
              <a:defRPr sz="947" b="1"/>
            </a:lvl7pPr>
            <a:lvl8pPr marL="1894969" indent="0">
              <a:buNone/>
              <a:defRPr sz="947" b="1"/>
            </a:lvl8pPr>
            <a:lvl9pPr marL="2165679" indent="0">
              <a:buNone/>
              <a:defRPr sz="9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2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7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1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1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199" cy="4873625"/>
          </a:xfrm>
        </p:spPr>
        <p:txBody>
          <a:bodyPr/>
          <a:lstStyle>
            <a:lvl1pPr>
              <a:defRPr sz="1894"/>
            </a:lvl1pPr>
            <a:lvl2pPr>
              <a:defRPr sz="1658"/>
            </a:lvl2pPr>
            <a:lvl3pPr>
              <a:defRPr sz="1421"/>
            </a:lvl3pPr>
            <a:lvl4pPr>
              <a:defRPr sz="1184"/>
            </a:lvl4pPr>
            <a:lvl5pPr>
              <a:defRPr sz="1184"/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7"/>
            </a:lvl1pPr>
            <a:lvl2pPr marL="270710" indent="0">
              <a:buNone/>
              <a:defRPr sz="829"/>
            </a:lvl2pPr>
            <a:lvl3pPr marL="541420" indent="0">
              <a:buNone/>
              <a:defRPr sz="710"/>
            </a:lvl3pPr>
            <a:lvl4pPr marL="812129" indent="0">
              <a:buNone/>
              <a:defRPr sz="592"/>
            </a:lvl4pPr>
            <a:lvl5pPr marL="1082840" indent="0">
              <a:buNone/>
              <a:defRPr sz="592"/>
            </a:lvl5pPr>
            <a:lvl6pPr marL="1353549" indent="0">
              <a:buNone/>
              <a:defRPr sz="592"/>
            </a:lvl6pPr>
            <a:lvl7pPr marL="1624260" indent="0">
              <a:buNone/>
              <a:defRPr sz="592"/>
            </a:lvl7pPr>
            <a:lvl8pPr marL="1894969" indent="0">
              <a:buNone/>
              <a:defRPr sz="592"/>
            </a:lvl8pPr>
            <a:lvl9pPr marL="2165679" indent="0">
              <a:buNone/>
              <a:defRPr sz="5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9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55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1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6172199" cy="4873625"/>
          </a:xfrm>
        </p:spPr>
        <p:txBody>
          <a:bodyPr anchor="t"/>
          <a:lstStyle>
            <a:lvl1pPr marL="0" indent="0">
              <a:buNone/>
              <a:defRPr sz="1894"/>
            </a:lvl1pPr>
            <a:lvl2pPr marL="270710" indent="0">
              <a:buNone/>
              <a:defRPr sz="1658"/>
            </a:lvl2pPr>
            <a:lvl3pPr marL="541420" indent="0">
              <a:buNone/>
              <a:defRPr sz="1421"/>
            </a:lvl3pPr>
            <a:lvl4pPr marL="812129" indent="0">
              <a:buNone/>
              <a:defRPr sz="1184"/>
            </a:lvl4pPr>
            <a:lvl5pPr marL="1082840" indent="0">
              <a:buNone/>
              <a:defRPr sz="1184"/>
            </a:lvl5pPr>
            <a:lvl6pPr marL="1353549" indent="0">
              <a:buNone/>
              <a:defRPr sz="1184"/>
            </a:lvl6pPr>
            <a:lvl7pPr marL="1624260" indent="0">
              <a:buNone/>
              <a:defRPr sz="1184"/>
            </a:lvl7pPr>
            <a:lvl8pPr marL="1894969" indent="0">
              <a:buNone/>
              <a:defRPr sz="1184"/>
            </a:lvl8pPr>
            <a:lvl9pPr marL="2165679" indent="0">
              <a:buNone/>
              <a:defRPr sz="118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7"/>
            </a:lvl1pPr>
            <a:lvl2pPr marL="270710" indent="0">
              <a:buNone/>
              <a:defRPr sz="829"/>
            </a:lvl2pPr>
            <a:lvl3pPr marL="541420" indent="0">
              <a:buNone/>
              <a:defRPr sz="710"/>
            </a:lvl3pPr>
            <a:lvl4pPr marL="812129" indent="0">
              <a:buNone/>
              <a:defRPr sz="592"/>
            </a:lvl4pPr>
            <a:lvl5pPr marL="1082840" indent="0">
              <a:buNone/>
              <a:defRPr sz="592"/>
            </a:lvl5pPr>
            <a:lvl6pPr marL="1353549" indent="0">
              <a:buNone/>
              <a:defRPr sz="592"/>
            </a:lvl6pPr>
            <a:lvl7pPr marL="1624260" indent="0">
              <a:buNone/>
              <a:defRPr sz="592"/>
            </a:lvl7pPr>
            <a:lvl8pPr marL="1894969" indent="0">
              <a:buNone/>
              <a:defRPr sz="592"/>
            </a:lvl8pPr>
            <a:lvl9pPr marL="2165679" indent="0">
              <a:buNone/>
              <a:defRPr sz="5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73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73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25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355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421"/>
            </a:lvl1pPr>
            <a:lvl2pPr marL="270710" indent="0" algn="ctr">
              <a:buNone/>
              <a:defRPr sz="1184"/>
            </a:lvl2pPr>
            <a:lvl3pPr marL="541420" indent="0" algn="ctr">
              <a:buNone/>
              <a:defRPr sz="1066"/>
            </a:lvl3pPr>
            <a:lvl4pPr marL="812129" indent="0" algn="ctr">
              <a:buNone/>
              <a:defRPr sz="947"/>
            </a:lvl4pPr>
            <a:lvl5pPr marL="1082840" indent="0" algn="ctr">
              <a:buNone/>
              <a:defRPr sz="947"/>
            </a:lvl5pPr>
            <a:lvl6pPr marL="1353549" indent="0" algn="ctr">
              <a:buNone/>
              <a:defRPr sz="947"/>
            </a:lvl6pPr>
            <a:lvl7pPr marL="1624260" indent="0" algn="ctr">
              <a:buNone/>
              <a:defRPr sz="947"/>
            </a:lvl7pPr>
            <a:lvl8pPr marL="1894969" indent="0" algn="ctr">
              <a:buNone/>
              <a:defRPr sz="947"/>
            </a:lvl8pPr>
            <a:lvl9pPr marL="2165679" indent="0" algn="ctr">
              <a:buNone/>
              <a:defRPr sz="94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7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0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355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1pPr>
            <a:lvl2pPr marL="270710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2pPr>
            <a:lvl3pPr marL="541420" indent="0">
              <a:buNone/>
              <a:defRPr sz="1066">
                <a:solidFill>
                  <a:schemeClr val="tx1">
                    <a:tint val="75000"/>
                  </a:schemeClr>
                </a:solidFill>
              </a:defRPr>
            </a:lvl3pPr>
            <a:lvl4pPr marL="81212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4pPr>
            <a:lvl5pPr marL="1082840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5pPr>
            <a:lvl6pPr marL="135354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6pPr>
            <a:lvl7pPr marL="1624260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7pPr>
            <a:lvl8pPr marL="189496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8pPr>
            <a:lvl9pPr marL="2165679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81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24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5"/>
            <a:ext cx="5157787" cy="823912"/>
          </a:xfrm>
        </p:spPr>
        <p:txBody>
          <a:bodyPr anchor="b"/>
          <a:lstStyle>
            <a:lvl1pPr marL="0" indent="0">
              <a:buNone/>
              <a:defRPr sz="1421" b="1"/>
            </a:lvl1pPr>
            <a:lvl2pPr marL="270710" indent="0">
              <a:buNone/>
              <a:defRPr sz="1184" b="1"/>
            </a:lvl2pPr>
            <a:lvl3pPr marL="541420" indent="0">
              <a:buNone/>
              <a:defRPr sz="1066" b="1"/>
            </a:lvl3pPr>
            <a:lvl4pPr marL="812129" indent="0">
              <a:buNone/>
              <a:defRPr sz="947" b="1"/>
            </a:lvl4pPr>
            <a:lvl5pPr marL="1082840" indent="0">
              <a:buNone/>
              <a:defRPr sz="947" b="1"/>
            </a:lvl5pPr>
            <a:lvl6pPr marL="1353549" indent="0">
              <a:buNone/>
              <a:defRPr sz="947" b="1"/>
            </a:lvl6pPr>
            <a:lvl7pPr marL="1624260" indent="0">
              <a:buNone/>
              <a:defRPr sz="947" b="1"/>
            </a:lvl7pPr>
            <a:lvl8pPr marL="1894969" indent="0">
              <a:buNone/>
              <a:defRPr sz="947" b="1"/>
            </a:lvl8pPr>
            <a:lvl9pPr marL="2165679" indent="0">
              <a:buNone/>
              <a:defRPr sz="9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5"/>
            <a:ext cx="5183188" cy="823912"/>
          </a:xfrm>
        </p:spPr>
        <p:txBody>
          <a:bodyPr anchor="b"/>
          <a:lstStyle>
            <a:lvl1pPr marL="0" indent="0">
              <a:buNone/>
              <a:defRPr sz="1421" b="1"/>
            </a:lvl1pPr>
            <a:lvl2pPr marL="270710" indent="0">
              <a:buNone/>
              <a:defRPr sz="1184" b="1"/>
            </a:lvl2pPr>
            <a:lvl3pPr marL="541420" indent="0">
              <a:buNone/>
              <a:defRPr sz="1066" b="1"/>
            </a:lvl3pPr>
            <a:lvl4pPr marL="812129" indent="0">
              <a:buNone/>
              <a:defRPr sz="947" b="1"/>
            </a:lvl4pPr>
            <a:lvl5pPr marL="1082840" indent="0">
              <a:buNone/>
              <a:defRPr sz="947" b="1"/>
            </a:lvl5pPr>
            <a:lvl6pPr marL="1353549" indent="0">
              <a:buNone/>
              <a:defRPr sz="947" b="1"/>
            </a:lvl6pPr>
            <a:lvl7pPr marL="1624260" indent="0">
              <a:buNone/>
              <a:defRPr sz="947" b="1"/>
            </a:lvl7pPr>
            <a:lvl8pPr marL="1894969" indent="0">
              <a:buNone/>
              <a:defRPr sz="947" b="1"/>
            </a:lvl8pPr>
            <a:lvl9pPr marL="2165679" indent="0">
              <a:buNone/>
              <a:defRPr sz="9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6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3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9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1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1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199" cy="4873625"/>
          </a:xfrm>
        </p:spPr>
        <p:txBody>
          <a:bodyPr/>
          <a:lstStyle>
            <a:lvl1pPr>
              <a:defRPr sz="1894"/>
            </a:lvl1pPr>
            <a:lvl2pPr>
              <a:defRPr sz="1658"/>
            </a:lvl2pPr>
            <a:lvl3pPr>
              <a:defRPr sz="1421"/>
            </a:lvl3pPr>
            <a:lvl4pPr>
              <a:defRPr sz="1184"/>
            </a:lvl4pPr>
            <a:lvl5pPr>
              <a:defRPr sz="1184"/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7"/>
            </a:lvl1pPr>
            <a:lvl2pPr marL="270710" indent="0">
              <a:buNone/>
              <a:defRPr sz="829"/>
            </a:lvl2pPr>
            <a:lvl3pPr marL="541420" indent="0">
              <a:buNone/>
              <a:defRPr sz="710"/>
            </a:lvl3pPr>
            <a:lvl4pPr marL="812129" indent="0">
              <a:buNone/>
              <a:defRPr sz="592"/>
            </a:lvl4pPr>
            <a:lvl5pPr marL="1082840" indent="0">
              <a:buNone/>
              <a:defRPr sz="592"/>
            </a:lvl5pPr>
            <a:lvl6pPr marL="1353549" indent="0">
              <a:buNone/>
              <a:defRPr sz="592"/>
            </a:lvl6pPr>
            <a:lvl7pPr marL="1624260" indent="0">
              <a:buNone/>
              <a:defRPr sz="592"/>
            </a:lvl7pPr>
            <a:lvl8pPr marL="1894969" indent="0">
              <a:buNone/>
              <a:defRPr sz="592"/>
            </a:lvl8pPr>
            <a:lvl9pPr marL="2165679" indent="0">
              <a:buNone/>
              <a:defRPr sz="5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67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1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6172199" cy="4873625"/>
          </a:xfrm>
        </p:spPr>
        <p:txBody>
          <a:bodyPr anchor="t"/>
          <a:lstStyle>
            <a:lvl1pPr marL="0" indent="0">
              <a:buNone/>
              <a:defRPr sz="1894"/>
            </a:lvl1pPr>
            <a:lvl2pPr marL="270710" indent="0">
              <a:buNone/>
              <a:defRPr sz="1658"/>
            </a:lvl2pPr>
            <a:lvl3pPr marL="541420" indent="0">
              <a:buNone/>
              <a:defRPr sz="1421"/>
            </a:lvl3pPr>
            <a:lvl4pPr marL="812129" indent="0">
              <a:buNone/>
              <a:defRPr sz="1184"/>
            </a:lvl4pPr>
            <a:lvl5pPr marL="1082840" indent="0">
              <a:buNone/>
              <a:defRPr sz="1184"/>
            </a:lvl5pPr>
            <a:lvl6pPr marL="1353549" indent="0">
              <a:buNone/>
              <a:defRPr sz="1184"/>
            </a:lvl6pPr>
            <a:lvl7pPr marL="1624260" indent="0">
              <a:buNone/>
              <a:defRPr sz="1184"/>
            </a:lvl7pPr>
            <a:lvl8pPr marL="1894969" indent="0">
              <a:buNone/>
              <a:defRPr sz="1184"/>
            </a:lvl8pPr>
            <a:lvl9pPr marL="2165679" indent="0">
              <a:buNone/>
              <a:defRPr sz="118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7"/>
            </a:lvl1pPr>
            <a:lvl2pPr marL="270710" indent="0">
              <a:buNone/>
              <a:defRPr sz="829"/>
            </a:lvl2pPr>
            <a:lvl3pPr marL="541420" indent="0">
              <a:buNone/>
              <a:defRPr sz="710"/>
            </a:lvl3pPr>
            <a:lvl4pPr marL="812129" indent="0">
              <a:buNone/>
              <a:defRPr sz="592"/>
            </a:lvl4pPr>
            <a:lvl5pPr marL="1082840" indent="0">
              <a:buNone/>
              <a:defRPr sz="592"/>
            </a:lvl5pPr>
            <a:lvl6pPr marL="1353549" indent="0">
              <a:buNone/>
              <a:defRPr sz="592"/>
            </a:lvl6pPr>
            <a:lvl7pPr marL="1624260" indent="0">
              <a:buNone/>
              <a:defRPr sz="592"/>
            </a:lvl7pPr>
            <a:lvl8pPr marL="1894969" indent="0">
              <a:buNone/>
              <a:defRPr sz="592"/>
            </a:lvl8pPr>
            <a:lvl9pPr marL="2165679" indent="0">
              <a:buNone/>
              <a:defRPr sz="5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5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68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22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DC83877-90DC-4820-992B-47861F112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43885"/>
            <a:ext cx="12192000" cy="3812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B33E15-E023-40B2-AE21-4C694727DFE5}"/>
              </a:ext>
            </a:extLst>
          </p:cNvPr>
          <p:cNvSpPr/>
          <p:nvPr userDrawn="1"/>
        </p:nvSpPr>
        <p:spPr>
          <a:xfrm>
            <a:off x="-505" y="2070664"/>
            <a:ext cx="12192505" cy="1228336"/>
          </a:xfrm>
          <a:prstGeom prst="rect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38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420C6AE-17C8-45D8-9E56-6576BB483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FB628-F8DD-0945-A6CD-B3C828CB606D}"/>
              </a:ext>
            </a:extLst>
          </p:cNvPr>
          <p:cNvSpPr/>
          <p:nvPr userDrawn="1"/>
        </p:nvSpPr>
        <p:spPr>
          <a:xfrm>
            <a:off x="392097" y="348448"/>
            <a:ext cx="11407806" cy="616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82F646-3201-0A43-BF87-32116FF2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1" y="348448"/>
            <a:ext cx="7761302" cy="61611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4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B64F63F-20C7-432E-8ED6-1BA82CB8F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FB628-F8DD-0945-A6CD-B3C828CB606D}"/>
              </a:ext>
            </a:extLst>
          </p:cNvPr>
          <p:cNvSpPr/>
          <p:nvPr userDrawn="1"/>
        </p:nvSpPr>
        <p:spPr>
          <a:xfrm>
            <a:off x="392097" y="348448"/>
            <a:ext cx="11407806" cy="616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82F646-3201-0A43-BF87-32116FF2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2097" y="348448"/>
            <a:ext cx="11407805" cy="45354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3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 descr="Background pattern&#10;&#10;Description automatically generated">
            <a:extLst>
              <a:ext uri="{FF2B5EF4-FFF2-40B4-BE49-F238E27FC236}">
                <a16:creationId xmlns:a16="http://schemas.microsoft.com/office/drawing/2014/main" id="{94EE8FCD-6173-476A-B5D7-CA22791D7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48"/>
          <a:stretch/>
        </p:blipFill>
        <p:spPr>
          <a:xfrm>
            <a:off x="6101874" y="0"/>
            <a:ext cx="6089533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82F646-3201-0A43-BF87-32116FF2B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0572" y="889986"/>
            <a:ext cx="3987537" cy="50780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2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 descr="Background pattern&#10;&#10;Description automatically generated">
            <a:extLst>
              <a:ext uri="{FF2B5EF4-FFF2-40B4-BE49-F238E27FC236}">
                <a16:creationId xmlns:a16="http://schemas.microsoft.com/office/drawing/2014/main" id="{769FC3B7-B559-4565-BB44-56F89F845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6C886651-D021-4FC0-B5F0-515435B93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670024"/>
            <a:ext cx="12192000" cy="38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9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34A1DB4-124A-437C-8F36-81E4D9DF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3683961"/>
            <a:ext cx="12192000" cy="3812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EB7214-49AF-4B76-9A54-19CAFD498017}"/>
              </a:ext>
            </a:extLst>
          </p:cNvPr>
          <p:cNvSpPr/>
          <p:nvPr userDrawn="1"/>
        </p:nvSpPr>
        <p:spPr>
          <a:xfrm rot="10800000">
            <a:off x="-507" y="3576997"/>
            <a:ext cx="12192505" cy="2666640"/>
          </a:xfrm>
          <a:prstGeom prst="rect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3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1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17" descr="Text&#10;&#10;Description automatically generated">
            <a:extLst>
              <a:ext uri="{FF2B5EF4-FFF2-40B4-BE49-F238E27FC236}">
                <a16:creationId xmlns:a16="http://schemas.microsoft.com/office/drawing/2014/main" id="{CA334B60-7550-49D3-A2AE-64EC34099B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683961"/>
            <a:ext cx="12192000" cy="38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5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 descr="Text&#10;&#10;Description automatically generated">
            <a:extLst>
              <a:ext uri="{FF2B5EF4-FFF2-40B4-BE49-F238E27FC236}">
                <a16:creationId xmlns:a16="http://schemas.microsoft.com/office/drawing/2014/main" id="{04D46667-7816-4BB1-A135-4BCA9A850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906388"/>
            <a:ext cx="12192000" cy="3812776"/>
          </a:xfrm>
          <a:prstGeom prst="rect">
            <a:avLst/>
          </a:prstGeom>
        </p:spPr>
      </p:pic>
      <p:sp>
        <p:nvSpPr>
          <p:cNvPr id="226" name="Picture Placeholder 8">
            <a:extLst>
              <a:ext uri="{FF2B5EF4-FFF2-40B4-BE49-F238E27FC236}">
                <a16:creationId xmlns:a16="http://schemas.microsoft.com/office/drawing/2014/main" id="{F06E852C-B004-43FF-9B95-BC3923D07C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0572" y="889986"/>
            <a:ext cx="3987537" cy="50780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33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17" descr="Background pattern&#10;&#10;Description automatically generated">
            <a:extLst>
              <a:ext uri="{FF2B5EF4-FFF2-40B4-BE49-F238E27FC236}">
                <a16:creationId xmlns:a16="http://schemas.microsoft.com/office/drawing/2014/main" id="{87B9DA6E-27C7-4E68-8403-9887C348C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55"/>
          <a:stretch/>
        </p:blipFill>
        <p:spPr>
          <a:xfrm>
            <a:off x="6090517" y="0"/>
            <a:ext cx="6100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1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20" descr="Background pattern&#10;&#10;Description automatically generated">
            <a:extLst>
              <a:ext uri="{FF2B5EF4-FFF2-40B4-BE49-F238E27FC236}">
                <a16:creationId xmlns:a16="http://schemas.microsoft.com/office/drawing/2014/main" id="{B79353BC-C2BE-4B98-BC7E-9FD005877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086C9109-6A77-48AB-BF60-ED7EAF4895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670024"/>
            <a:ext cx="12192000" cy="3813505"/>
          </a:xfrm>
          <a:prstGeom prst="rect">
            <a:avLst/>
          </a:prstGeom>
        </p:spPr>
      </p:pic>
      <p:sp>
        <p:nvSpPr>
          <p:cNvPr id="218" name="Picture Placeholder 8">
            <a:extLst>
              <a:ext uri="{FF2B5EF4-FFF2-40B4-BE49-F238E27FC236}">
                <a16:creationId xmlns:a16="http://schemas.microsoft.com/office/drawing/2014/main" id="{D3AC872F-B1DA-4E5E-9A13-046A1DE0BB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3386" y="834501"/>
            <a:ext cx="5343771" cy="50780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22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.jpg"/>
          <p:cNvSpPr>
            <a:spLocks noGrp="1"/>
          </p:cNvSpPr>
          <p:nvPr>
            <p:ph type="pic" sz="half" idx="13"/>
          </p:nvPr>
        </p:nvSpPr>
        <p:spPr>
          <a:xfrm>
            <a:off x="1428750" y="476250"/>
            <a:ext cx="4724421" cy="590552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097900" y="12446000"/>
            <a:ext cx="1016099" cy="4699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19100" marR="0" indent="-29210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4282B"/>
                </a:solidFill>
                <a:effectLst/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6pPr>
            <a:lvl7pPr marL="3797787" marR="0" indent="-622788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7pPr>
            <a:lvl8pPr marL="4432787" marR="0" indent="-622787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8pPr>
            <a:lvl9pPr marL="5067787" marR="0" indent="-622787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0" sz="6800" b="0" i="0" u="none" strike="noStrike" cap="none" spc="680" normalizeH="0" baseline="0">
                <a:ln>
                  <a:noFill/>
                </a:ln>
                <a:solidFill>
                  <a:srgbClr val="111111"/>
                </a:solidFill>
                <a:effectLst/>
                <a:uFillTx/>
                <a:latin typeface="+mn-lt"/>
                <a:ea typeface="+mn-ea"/>
                <a:cs typeface="+mn-cs"/>
                <a:sym typeface="Montserrat Bold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418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7995BEE-413C-48A8-ABA6-DA47EB225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E2A99C4-82DA-4B16-96F6-4C6866DE3A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397047"/>
            <a:ext cx="12192000" cy="3813505"/>
          </a:xfrm>
          <a:prstGeom prst="rect">
            <a:avLst/>
          </a:prstGeom>
        </p:spPr>
      </p:pic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8CE47F8-A848-48DC-A66F-ED82A98102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755395" y="502914"/>
            <a:ext cx="4681211" cy="33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9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70F00-D81C-44A7-819D-940A4406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5E2EE-D3E7-4312-9651-AAAE086C2B67}" type="datetimeFigureOut">
              <a:rPr lang="en-US" smtClean="0"/>
              <a:t>4/29/22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51FE1-9558-4D47-934F-380E0C66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52EB1-9ADF-4BAD-BA67-A636B4F9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6C38-D920-46BE-9C20-97A86EBC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8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8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8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8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8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569C1-F180-4B22-BB94-0582DC66418C}" type="datetimeFigureOut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B5B06-EB4F-4900-8651-07394027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6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7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4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6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2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1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8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1420" rtl="0" eaLnBrk="1" latinLnBrk="0" hangingPunct="1">
        <a:lnSpc>
          <a:spcPct val="90000"/>
        </a:lnSpc>
        <a:spcBef>
          <a:spcPct val="0"/>
        </a:spcBef>
        <a:buNone/>
        <a:defRPr sz="2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355" indent="-135355" algn="l" defTabSz="54142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1658" kern="1200">
          <a:solidFill>
            <a:schemeClr val="tx1"/>
          </a:solidFill>
          <a:latin typeface="+mn-lt"/>
          <a:ea typeface="+mn-ea"/>
          <a:cs typeface="+mn-cs"/>
        </a:defRPr>
      </a:lvl1pPr>
      <a:lvl2pPr marL="40606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67677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3pPr>
      <a:lvl4pPr marL="94748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4pPr>
      <a:lvl5pPr marL="121819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5pPr>
      <a:lvl6pPr marL="148890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6pPr>
      <a:lvl7pPr marL="175961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7pPr>
      <a:lvl8pPr marL="203032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8pPr>
      <a:lvl9pPr marL="230103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1pPr>
      <a:lvl2pPr marL="27071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2pPr>
      <a:lvl3pPr marL="54142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3pPr>
      <a:lvl4pPr marL="81212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4pPr>
      <a:lvl5pPr marL="108284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5pPr>
      <a:lvl6pPr marL="135354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6pPr>
      <a:lvl7pPr marL="162426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7pPr>
      <a:lvl8pPr marL="189496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8pPr>
      <a:lvl9pPr marL="216567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fld id="{2019BC0A-C74C-4508-BA8E-E8455A2AF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4/29/22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640"/>
            <a:fld id="{81B86D35-A538-4991-9C1A-402ABF8FA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28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1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41420" rtl="0" eaLnBrk="1" latinLnBrk="0" hangingPunct="1">
        <a:lnSpc>
          <a:spcPct val="90000"/>
        </a:lnSpc>
        <a:spcBef>
          <a:spcPct val="0"/>
        </a:spcBef>
        <a:buNone/>
        <a:defRPr sz="2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355" indent="-135355" algn="l" defTabSz="54142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1658" kern="1200">
          <a:solidFill>
            <a:schemeClr val="tx1"/>
          </a:solidFill>
          <a:latin typeface="+mn-lt"/>
          <a:ea typeface="+mn-ea"/>
          <a:cs typeface="+mn-cs"/>
        </a:defRPr>
      </a:lvl1pPr>
      <a:lvl2pPr marL="40606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67677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3pPr>
      <a:lvl4pPr marL="947485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4pPr>
      <a:lvl5pPr marL="121819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5pPr>
      <a:lvl6pPr marL="148890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6pPr>
      <a:lvl7pPr marL="175961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7pPr>
      <a:lvl8pPr marL="203032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8pPr>
      <a:lvl9pPr marL="2301034" indent="-135355" algn="l" defTabSz="541420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1pPr>
      <a:lvl2pPr marL="27071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2pPr>
      <a:lvl3pPr marL="54142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3pPr>
      <a:lvl4pPr marL="81212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4pPr>
      <a:lvl5pPr marL="108284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5pPr>
      <a:lvl6pPr marL="135354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6pPr>
      <a:lvl7pPr marL="1624260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7pPr>
      <a:lvl8pPr marL="189496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8pPr>
      <a:lvl9pPr marL="2165679" algn="l" defTabSz="541420" rtl="0" eaLnBrk="1" latinLnBrk="0" hangingPunct="1">
        <a:defRPr sz="10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AA364-B351-FA4D-8F6C-29DC074C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B3B83-76AB-8143-A010-D543EB741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0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emf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5.emf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emf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microsoft.com/office/2007/relationships/hdphoto" Target="../media/hdphoto2.wdp"/><Relationship Id="rId7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30.png"/><Relationship Id="rId1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emf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5FBB0138-9BDD-4DDB-AABB-2B506169FB1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602" t="12590" r="9188" b="17191"/>
          <a:stretch/>
        </p:blipFill>
        <p:spPr>
          <a:xfrm>
            <a:off x="-2" y="0"/>
            <a:ext cx="12192001" cy="6858000"/>
          </a:xfr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115CFE-75C1-42C1-B5B4-ECF395A7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1512677" y="6257948"/>
            <a:ext cx="285848" cy="40835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680288A-36D3-4C81-9F3B-B781C73D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0949" y="673106"/>
            <a:ext cx="4360781" cy="15185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8B095F4-8AF5-0242-A56B-7D6FEB5E3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" y="1582100"/>
            <a:ext cx="12192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E593FA-65DF-4365-A024-C8E731F8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2" y="1673011"/>
            <a:ext cx="10001250" cy="457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0489987-B0E5-46C0-B25D-D039E00AE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693" y="716057"/>
            <a:ext cx="2771430" cy="96284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BF5A87E-B785-A648-9F89-F15847631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012" y="653369"/>
            <a:ext cx="7912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9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360311-94D7-F3F7-646F-0FE1DA00DDC0}"/>
              </a:ext>
            </a:extLst>
          </p:cNvPr>
          <p:cNvSpPr/>
          <p:nvPr/>
        </p:nvSpPr>
        <p:spPr>
          <a:xfrm rot="10800000">
            <a:off x="0" y="2576942"/>
            <a:ext cx="12192000" cy="235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9F8B8-D744-1BA5-4663-0ED809905DC8}"/>
              </a:ext>
            </a:extLst>
          </p:cNvPr>
          <p:cNvSpPr/>
          <p:nvPr/>
        </p:nvSpPr>
        <p:spPr>
          <a:xfrm>
            <a:off x="8785529" y="1755228"/>
            <a:ext cx="2553298" cy="408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eated man in airplane, wearing business suit, holding and reading cellphone">
            <a:extLst>
              <a:ext uri="{FF2B5EF4-FFF2-40B4-BE49-F238E27FC236}">
                <a16:creationId xmlns:a16="http://schemas.microsoft.com/office/drawing/2014/main" id="{FCA701B6-3BE4-D943-9E11-4AEF00716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4" t="1" r="13214" b="9990"/>
          <a:stretch/>
        </p:blipFill>
        <p:spPr>
          <a:xfrm>
            <a:off x="806277" y="1300583"/>
            <a:ext cx="4302790" cy="50477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3C1F94F-F498-4C23-8A4C-A47F319A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700" y="5294342"/>
            <a:ext cx="2077328" cy="723399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712BE35D-5DE7-6086-D4B9-2415475F721F}"/>
              </a:ext>
            </a:extLst>
          </p:cNvPr>
          <p:cNvSpPr/>
          <p:nvPr/>
        </p:nvSpPr>
        <p:spPr>
          <a:xfrm>
            <a:off x="8785529" y="5269613"/>
            <a:ext cx="2553298" cy="1122430"/>
          </a:xfrm>
          <a:prstGeom prst="round2SameRect">
            <a:avLst>
              <a:gd name="adj1" fmla="val 16667"/>
              <a:gd name="adj2" fmla="val 3469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9C007-B0AA-874F-8783-1E8932701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7"/>
          <a:stretch/>
        </p:blipFill>
        <p:spPr>
          <a:xfrm>
            <a:off x="5635854" y="1583370"/>
            <a:ext cx="2553298" cy="385934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E8F63948-C649-E669-9942-8FBEDB4A86A7}"/>
              </a:ext>
            </a:extLst>
          </p:cNvPr>
          <p:cNvSpPr/>
          <p:nvPr/>
        </p:nvSpPr>
        <p:spPr>
          <a:xfrm>
            <a:off x="5635854" y="1295295"/>
            <a:ext cx="2553298" cy="37217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B60E22C2-2D8D-CC37-B7CA-6DD165E93BF7}"/>
              </a:ext>
            </a:extLst>
          </p:cNvPr>
          <p:cNvSpPr/>
          <p:nvPr/>
        </p:nvSpPr>
        <p:spPr>
          <a:xfrm>
            <a:off x="5635854" y="5269613"/>
            <a:ext cx="2553298" cy="1122430"/>
          </a:xfrm>
          <a:prstGeom prst="round2SameRect">
            <a:avLst>
              <a:gd name="adj1" fmla="val 16667"/>
              <a:gd name="adj2" fmla="val 3469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67D9399F-2734-CF78-ACAB-9D7986B1A6FE}"/>
              </a:ext>
            </a:extLst>
          </p:cNvPr>
          <p:cNvSpPr/>
          <p:nvPr/>
        </p:nvSpPr>
        <p:spPr>
          <a:xfrm>
            <a:off x="8808436" y="1295295"/>
            <a:ext cx="2553298" cy="6577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5DEB0FEE-2CF8-DA93-65C2-4720103EF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09" y="1164707"/>
            <a:ext cx="2780993" cy="5319485"/>
          </a:xfrm>
          <a:prstGeom prst="rect">
            <a:avLst/>
          </a:prstGeom>
        </p:spPr>
      </p:pic>
      <p:pic>
        <p:nvPicPr>
          <p:cNvPr id="15" name="Picture 14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9D7E55FC-D7C5-E880-8D07-F3CF002A8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44" y="1164707"/>
            <a:ext cx="2780993" cy="5319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F7FA9-CFE6-098E-DC82-BAE08066A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9239"/>
          <a:stretch/>
        </p:blipFill>
        <p:spPr>
          <a:xfrm>
            <a:off x="9107518" y="1583370"/>
            <a:ext cx="1943647" cy="47530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5C7F51C-B9AA-A34E-9D6E-8F104FF21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0" y="237195"/>
            <a:ext cx="10845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AB31639-DDED-4122-748B-522DAB556BFA}"/>
              </a:ext>
            </a:extLst>
          </p:cNvPr>
          <p:cNvSpPr/>
          <p:nvPr/>
        </p:nvSpPr>
        <p:spPr>
          <a:xfrm>
            <a:off x="480463" y="10773396"/>
            <a:ext cx="6824069" cy="482816"/>
          </a:xfrm>
          <a:prstGeom prst="roundRect">
            <a:avLst>
              <a:gd name="adj" fmla="val 50000"/>
            </a:avLst>
          </a:prstGeom>
          <a:solidFill>
            <a:srgbClr val="007FB5"/>
          </a:solidFill>
          <a:ln>
            <a:noFill/>
          </a:ln>
          <a:effectLst>
            <a:outerShdw blurRad="50800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730AEED-2359-CECF-46F8-BD8AF67842A6}"/>
              </a:ext>
            </a:extLst>
          </p:cNvPr>
          <p:cNvSpPr/>
          <p:nvPr/>
        </p:nvSpPr>
        <p:spPr>
          <a:xfrm>
            <a:off x="480463" y="8944596"/>
            <a:ext cx="11948162" cy="482816"/>
          </a:xfrm>
          <a:prstGeom prst="roundRect">
            <a:avLst>
              <a:gd name="adj" fmla="val 50000"/>
            </a:avLst>
          </a:prstGeom>
          <a:solidFill>
            <a:srgbClr val="007FB5"/>
          </a:solidFill>
          <a:ln>
            <a:noFill/>
          </a:ln>
          <a:effectLst>
            <a:outerShdw blurRad="50800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3D9A92F-3F26-AC83-6236-EC950AC01FAB}"/>
              </a:ext>
            </a:extLst>
          </p:cNvPr>
          <p:cNvGraphicFramePr>
            <a:graphicFrameLocks noGrp="1"/>
          </p:cNvGraphicFramePr>
          <p:nvPr/>
        </p:nvGraphicFramePr>
        <p:xfrm>
          <a:off x="591956" y="8877956"/>
          <a:ext cx="11725177" cy="12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632">
                  <a:extLst>
                    <a:ext uri="{9D8B030D-6E8A-4147-A177-3AD203B41FA5}">
                      <a16:colId xmlns:a16="http://schemas.microsoft.com/office/drawing/2014/main" val="3265902968"/>
                    </a:ext>
                  </a:extLst>
                </a:gridCol>
                <a:gridCol w="704335">
                  <a:extLst>
                    <a:ext uri="{9D8B030D-6E8A-4147-A177-3AD203B41FA5}">
                      <a16:colId xmlns:a16="http://schemas.microsoft.com/office/drawing/2014/main" val="1627657762"/>
                    </a:ext>
                  </a:extLst>
                </a:gridCol>
                <a:gridCol w="730151">
                  <a:extLst>
                    <a:ext uri="{9D8B030D-6E8A-4147-A177-3AD203B41FA5}">
                      <a16:colId xmlns:a16="http://schemas.microsoft.com/office/drawing/2014/main" val="3964253296"/>
                    </a:ext>
                  </a:extLst>
                </a:gridCol>
                <a:gridCol w="716706">
                  <a:extLst>
                    <a:ext uri="{9D8B030D-6E8A-4147-A177-3AD203B41FA5}">
                      <a16:colId xmlns:a16="http://schemas.microsoft.com/office/drawing/2014/main" val="1116884376"/>
                    </a:ext>
                  </a:extLst>
                </a:gridCol>
                <a:gridCol w="1193844">
                  <a:extLst>
                    <a:ext uri="{9D8B030D-6E8A-4147-A177-3AD203B41FA5}">
                      <a16:colId xmlns:a16="http://schemas.microsoft.com/office/drawing/2014/main" val="560610786"/>
                    </a:ext>
                  </a:extLst>
                </a:gridCol>
                <a:gridCol w="1131702">
                  <a:extLst>
                    <a:ext uri="{9D8B030D-6E8A-4147-A177-3AD203B41FA5}">
                      <a16:colId xmlns:a16="http://schemas.microsoft.com/office/drawing/2014/main" val="3830120798"/>
                    </a:ext>
                  </a:extLst>
                </a:gridCol>
                <a:gridCol w="961336">
                  <a:extLst>
                    <a:ext uri="{9D8B030D-6E8A-4147-A177-3AD203B41FA5}">
                      <a16:colId xmlns:a16="http://schemas.microsoft.com/office/drawing/2014/main" val="2926305545"/>
                    </a:ext>
                  </a:extLst>
                </a:gridCol>
                <a:gridCol w="908915">
                  <a:extLst>
                    <a:ext uri="{9D8B030D-6E8A-4147-A177-3AD203B41FA5}">
                      <a16:colId xmlns:a16="http://schemas.microsoft.com/office/drawing/2014/main" val="2195766279"/>
                    </a:ext>
                  </a:extLst>
                </a:gridCol>
                <a:gridCol w="1380700">
                  <a:extLst>
                    <a:ext uri="{9D8B030D-6E8A-4147-A177-3AD203B41FA5}">
                      <a16:colId xmlns:a16="http://schemas.microsoft.com/office/drawing/2014/main" val="617262743"/>
                    </a:ext>
                  </a:extLst>
                </a:gridCol>
                <a:gridCol w="1545242">
                  <a:extLst>
                    <a:ext uri="{9D8B030D-6E8A-4147-A177-3AD203B41FA5}">
                      <a16:colId xmlns:a16="http://schemas.microsoft.com/office/drawing/2014/main" val="1607106584"/>
                    </a:ext>
                  </a:extLst>
                </a:gridCol>
                <a:gridCol w="891807">
                  <a:extLst>
                    <a:ext uri="{9D8B030D-6E8A-4147-A177-3AD203B41FA5}">
                      <a16:colId xmlns:a16="http://schemas.microsoft.com/office/drawing/2014/main" val="2774602790"/>
                    </a:ext>
                  </a:extLst>
                </a:gridCol>
                <a:gridCol w="891807">
                  <a:extLst>
                    <a:ext uri="{9D8B030D-6E8A-4147-A177-3AD203B41FA5}">
                      <a16:colId xmlns:a16="http://schemas.microsoft.com/office/drawing/2014/main" val="850534836"/>
                    </a:ext>
                  </a:extLst>
                </a:gridCol>
              </a:tblGrid>
              <a:tr h="624973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PK#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SITEURL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SIGNUP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SIGNUP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PACK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PACK 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PURCHASE 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 30-DAY 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PERIOD ENDS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CUSTOMER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 30-DAY 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TEAM VOL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PROMO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QUALIFYING VOL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PROMO TEMP RANK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BONUS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ID</a:t>
                      </a:r>
                    </a:p>
                    <a:p>
                      <a:pPr algn="ctr"/>
                      <a:r>
                        <a:rPr lang="en-US" sz="900" b="1" i="0">
                          <a:latin typeface="Gotham Bold" pitchFamily="2" charset="0"/>
                          <a:cs typeface="Gotham Bold" pitchFamily="2" charset="0"/>
                        </a:rPr>
                        <a:t>UPLOAD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318276"/>
                  </a:ext>
                </a:extLst>
              </a:tr>
              <a:tr h="599800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>
                          <a:latin typeface="Gotham Book" pitchFamily="2" charset="0"/>
                          <a:cs typeface="Gotham Book" pitchFamily="2" charset="0"/>
                        </a:rPr>
                        <a:t>12345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>
                          <a:latin typeface="Gotham Book" pitchFamily="2" charset="0"/>
                          <a:cs typeface="Gotham Book" pitchFamily="2" charset="0"/>
                        </a:rPr>
                        <a:t>sponsor1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Pro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5/31/2022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350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1,300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Jade 60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>
                          <a:latin typeface="Gotham Book" pitchFamily="2" charset="0"/>
                          <a:cs typeface="Gotham Book" pitchFamily="2" charset="0"/>
                        </a:rPr>
                        <a:t>$300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40128"/>
                  </a:ext>
                </a:extLst>
              </a:tr>
            </a:tbl>
          </a:graphicData>
        </a:graphic>
      </p:graphicFrame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5CD4558A-BE52-81D7-0FB4-B5041F449651}"/>
              </a:ext>
            </a:extLst>
          </p:cNvPr>
          <p:cNvGraphicFramePr>
            <a:graphicFrameLocks noGrp="1"/>
          </p:cNvGraphicFramePr>
          <p:nvPr/>
        </p:nvGraphicFramePr>
        <p:xfrm>
          <a:off x="591956" y="10713740"/>
          <a:ext cx="6712576" cy="12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05">
                  <a:extLst>
                    <a:ext uri="{9D8B030D-6E8A-4147-A177-3AD203B41FA5}">
                      <a16:colId xmlns:a16="http://schemas.microsoft.com/office/drawing/2014/main" val="3265902968"/>
                    </a:ext>
                  </a:extLst>
                </a:gridCol>
                <a:gridCol w="884793">
                  <a:extLst>
                    <a:ext uri="{9D8B030D-6E8A-4147-A177-3AD203B41FA5}">
                      <a16:colId xmlns:a16="http://schemas.microsoft.com/office/drawing/2014/main" val="3964253296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1116884376"/>
                    </a:ext>
                  </a:extLst>
                </a:gridCol>
                <a:gridCol w="1193844">
                  <a:extLst>
                    <a:ext uri="{9D8B030D-6E8A-4147-A177-3AD203B41FA5}">
                      <a16:colId xmlns:a16="http://schemas.microsoft.com/office/drawing/2014/main" val="560610786"/>
                    </a:ext>
                  </a:extLst>
                </a:gridCol>
                <a:gridCol w="1997393">
                  <a:extLst>
                    <a:ext uri="{9D8B030D-6E8A-4147-A177-3AD203B41FA5}">
                      <a16:colId xmlns:a16="http://schemas.microsoft.com/office/drawing/2014/main" val="3830120798"/>
                    </a:ext>
                  </a:extLst>
                </a:gridCol>
                <a:gridCol w="961336">
                  <a:extLst>
                    <a:ext uri="{9D8B030D-6E8A-4147-A177-3AD203B41FA5}">
                      <a16:colId xmlns:a16="http://schemas.microsoft.com/office/drawing/2014/main" val="2926305545"/>
                    </a:ext>
                  </a:extLst>
                </a:gridCol>
              </a:tblGrid>
              <a:tr h="624973"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L1 URL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SIGNUP 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Initial Massive Action Bonus Pack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Binary Team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 TOTAL PROMO QUALIFYING VOL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latin typeface="Gotham Bold" pitchFamily="2" charset="0"/>
                          <a:cs typeface="Gotham Bold" pitchFamily="2" charset="0"/>
                        </a:rPr>
                        <a:t>REFUNDS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318276"/>
                  </a:ext>
                </a:extLst>
              </a:tr>
              <a:tr h="599800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err="1">
                          <a:latin typeface="Gotham Book" pitchFamily="2" charset="0"/>
                          <a:cs typeface="Gotham Book" pitchFamily="2" charset="0"/>
                        </a:rPr>
                        <a:t>abcdef</a:t>
                      </a:r>
                      <a:endParaRPr lang="en-US" sz="900" b="0" i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Pro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5/31/2022</a:t>
                      </a:r>
                      <a:endParaRPr lang="en-US" sz="9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i="0" dirty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401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68C478-8AFC-44E1-2308-A923C8B65431}"/>
              </a:ext>
            </a:extLst>
          </p:cNvPr>
          <p:cNvSpPr txBox="1"/>
          <p:nvPr/>
        </p:nvSpPr>
        <p:spPr>
          <a:xfrm>
            <a:off x="497335" y="8416291"/>
            <a:ext cx="367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Gotham Bold" pitchFamily="2" charset="0"/>
                <a:cs typeface="Gotham Bold" pitchFamily="2" charset="0"/>
              </a:rPr>
              <a:t>PERSONAL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44161-F05F-75EE-BC21-D83982693A5C}"/>
              </a:ext>
            </a:extLst>
          </p:cNvPr>
          <p:cNvSpPr txBox="1"/>
          <p:nvPr/>
        </p:nvSpPr>
        <p:spPr>
          <a:xfrm>
            <a:off x="497335" y="10313630"/>
            <a:ext cx="2960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Gotham Bold" pitchFamily="2" charset="0"/>
                <a:cs typeface="Gotham Bold" pitchFamily="2" charset="0"/>
              </a:rPr>
              <a:t>TEAM INFORMATION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14915AD-16A5-C82B-84DB-1AA454CE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107" y="5414212"/>
            <a:ext cx="2771430" cy="96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251A46-BF8A-4073-5032-4F2A4049D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19"/>
          <a:stretch/>
        </p:blipFill>
        <p:spPr>
          <a:xfrm>
            <a:off x="838199" y="2808836"/>
            <a:ext cx="10515599" cy="193238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68404FD-A360-104F-A7DA-2EB71394B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150865"/>
            <a:ext cx="12192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7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14E8CB-0350-E601-147F-6D986D668A5B}"/>
              </a:ext>
            </a:extLst>
          </p:cNvPr>
          <p:cNvSpPr/>
          <p:nvPr/>
        </p:nvSpPr>
        <p:spPr>
          <a:xfrm>
            <a:off x="553485" y="8215595"/>
            <a:ext cx="11158052" cy="482816"/>
          </a:xfrm>
          <a:prstGeom prst="roundRect">
            <a:avLst>
              <a:gd name="adj" fmla="val 50000"/>
            </a:avLst>
          </a:prstGeom>
          <a:solidFill>
            <a:srgbClr val="007FB5"/>
          </a:solidFill>
          <a:ln>
            <a:noFill/>
          </a:ln>
          <a:effectLst>
            <a:outerShdw blurRad="50800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A49A2C6-9D6D-32E5-0E9C-5DF0F436B045}"/>
              </a:ext>
            </a:extLst>
          </p:cNvPr>
          <p:cNvGraphicFramePr>
            <a:graphicFrameLocks noGrp="1"/>
          </p:cNvGraphicFramePr>
          <p:nvPr/>
        </p:nvGraphicFramePr>
        <p:xfrm>
          <a:off x="626509" y="8150685"/>
          <a:ext cx="10680302" cy="2418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910">
                  <a:extLst>
                    <a:ext uri="{9D8B030D-6E8A-4147-A177-3AD203B41FA5}">
                      <a16:colId xmlns:a16="http://schemas.microsoft.com/office/drawing/2014/main" val="3265902968"/>
                    </a:ext>
                  </a:extLst>
                </a:gridCol>
                <a:gridCol w="1101910">
                  <a:extLst>
                    <a:ext uri="{9D8B030D-6E8A-4147-A177-3AD203B41FA5}">
                      <a16:colId xmlns:a16="http://schemas.microsoft.com/office/drawing/2014/main" val="1627657762"/>
                    </a:ext>
                  </a:extLst>
                </a:gridCol>
                <a:gridCol w="1108392">
                  <a:extLst>
                    <a:ext uri="{9D8B030D-6E8A-4147-A177-3AD203B41FA5}">
                      <a16:colId xmlns:a16="http://schemas.microsoft.com/office/drawing/2014/main" val="3964253296"/>
                    </a:ext>
                  </a:extLst>
                </a:gridCol>
                <a:gridCol w="1019492">
                  <a:extLst>
                    <a:ext uri="{9D8B030D-6E8A-4147-A177-3AD203B41FA5}">
                      <a16:colId xmlns:a16="http://schemas.microsoft.com/office/drawing/2014/main" val="1116884376"/>
                    </a:ext>
                  </a:extLst>
                </a:gridCol>
                <a:gridCol w="1111568">
                  <a:extLst>
                    <a:ext uri="{9D8B030D-6E8A-4147-A177-3AD203B41FA5}">
                      <a16:colId xmlns:a16="http://schemas.microsoft.com/office/drawing/2014/main" val="560610786"/>
                    </a:ext>
                  </a:extLst>
                </a:gridCol>
                <a:gridCol w="1070292">
                  <a:extLst>
                    <a:ext uri="{9D8B030D-6E8A-4147-A177-3AD203B41FA5}">
                      <a16:colId xmlns:a16="http://schemas.microsoft.com/office/drawing/2014/main" val="3830120798"/>
                    </a:ext>
                  </a:extLst>
                </a:gridCol>
                <a:gridCol w="990918">
                  <a:extLst>
                    <a:ext uri="{9D8B030D-6E8A-4147-A177-3AD203B41FA5}">
                      <a16:colId xmlns:a16="http://schemas.microsoft.com/office/drawing/2014/main" val="2926305545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195766279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617262743"/>
                    </a:ext>
                  </a:extLst>
                </a:gridCol>
                <a:gridCol w="1101910">
                  <a:extLst>
                    <a:ext uri="{9D8B030D-6E8A-4147-A177-3AD203B41FA5}">
                      <a16:colId xmlns:a16="http://schemas.microsoft.com/office/drawing/2014/main" val="1607106584"/>
                    </a:ext>
                  </a:extLst>
                </a:gridCol>
              </a:tblGrid>
              <a:tr h="624973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SIREURL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ENROLLER </a:t>
                      </a:r>
                    </a:p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TREE LEVEL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SPONSOR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latin typeface="Gotham Bold" pitchFamily="2" charset="0"/>
                          <a:cs typeface="Gotham Bold" pitchFamily="2" charset="0"/>
                        </a:rPr>
                        <a:t>PACK NAME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latin typeface="Gotham Bold" pitchFamily="2" charset="0"/>
                          <a:cs typeface="Gotham Bold" pitchFamily="2" charset="0"/>
                        </a:rPr>
                        <a:t>TOTAL PGV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35% PAY </a:t>
                      </a:r>
                    </a:p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TEAM VOL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DAYS LEFT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QUALIFIED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Gotham Bold" pitchFamily="2" charset="0"/>
                          <a:cs typeface="Gotham Bold" pitchFamily="2" charset="0"/>
                        </a:rPr>
                        <a:t>TEMP RANK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318276"/>
                  </a:ext>
                </a:extLst>
              </a:tr>
              <a:tr h="599800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Gotham Book" pitchFamily="2" charset="0"/>
                          <a:cs typeface="Gotham Book" pitchFamily="2" charset="0"/>
                        </a:rPr>
                        <a:t>Dist123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latin typeface="Gotham Book" pitchFamily="2" charset="0"/>
                          <a:cs typeface="Gotham Book" pitchFamily="2" charset="0"/>
                        </a:rPr>
                        <a:t>Massive Action Plan Distributor 1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15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Sponsor123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Intro</a:t>
                      </a:r>
                      <a:endParaRPr lang="en-US" sz="1100" b="1" i="0" dirty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1,300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350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20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$25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Jade Executive 60 days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40128"/>
                  </a:ext>
                </a:extLst>
              </a:tr>
              <a:tr h="5891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atin typeface="Gotham Book" pitchFamily="2" charset="0"/>
                          <a:cs typeface="Gotham Book" pitchFamily="2" charset="0"/>
                        </a:rPr>
                        <a:t>Dist123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atin typeface="Gotham Book" pitchFamily="2" charset="0"/>
                          <a:cs typeface="Gotham Book" pitchFamily="2" charset="0"/>
                        </a:rPr>
                        <a:t>Massive Action Plan  Distributor 2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7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Sponsor123</a:t>
                      </a:r>
                      <a:endParaRPr lang="en-US" sz="1100" b="1" i="0" dirty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Builder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2,500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875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$300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Pearl Executive 90 days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89294"/>
                  </a:ext>
                </a:extLst>
              </a:tr>
              <a:tr h="599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atin typeface="Gotham Book" pitchFamily="2" charset="0"/>
                          <a:cs typeface="Gotham Book" pitchFamily="2" charset="0"/>
                        </a:rPr>
                        <a:t>Dist123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atin typeface="Gotham Book" pitchFamily="2" charset="0"/>
                          <a:cs typeface="Gotham Book" pitchFamily="2" charset="0"/>
                        </a:rPr>
                        <a:t>Massive Action Plan  Distributor 3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Sponsor123</a:t>
                      </a:r>
                      <a:endParaRPr lang="en-US" sz="1100" b="1" i="0" dirty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Pro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5,100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1,750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5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$1,800</a:t>
                      </a:r>
                      <a:endParaRPr lang="en-US" sz="1100" b="1" i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Sapphire Executive </a:t>
                      </a:r>
                      <a:b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</a:b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60 days</a:t>
                      </a:r>
                      <a:endParaRPr lang="en-US" sz="1100" b="1" i="0" dirty="0">
                        <a:latin typeface="Gotham Bold" pitchFamily="2" charset="0"/>
                        <a:cs typeface="Gotham Bold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941439"/>
                  </a:ext>
                </a:extLst>
              </a:tr>
            </a:tbl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5667581F-EDE4-ABE2-AAC6-2E6E4480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0107" y="5414212"/>
            <a:ext cx="2771430" cy="96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0B3C5-0794-A9EF-B297-A96F35B48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9" y="3165169"/>
            <a:ext cx="11055345" cy="127136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501DD50-1F03-9A45-A8D6-5C4FB24D8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72010"/>
            <a:ext cx="12192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8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D8904648-9245-4553-8418-3D797AD76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0359" y="332024"/>
            <a:ext cx="2077328" cy="7233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12BA37-54A0-B448-85DD-D56F272E9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08" y="375875"/>
            <a:ext cx="106045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D2CCC29-E2CD-4FB8-6F49-01303F9C3B7B}"/>
              </a:ext>
            </a:extLst>
          </p:cNvPr>
          <p:cNvSpPr/>
          <p:nvPr/>
        </p:nvSpPr>
        <p:spPr>
          <a:xfrm rot="10800000">
            <a:off x="2987041" y="2442552"/>
            <a:ext cx="8714964" cy="519921"/>
          </a:xfrm>
          <a:prstGeom prst="roundRect">
            <a:avLst>
              <a:gd name="adj" fmla="val 50000"/>
            </a:avLst>
          </a:prstGeom>
          <a:solidFill>
            <a:srgbClr val="007FB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0D6651-D5DA-8F73-C03A-F221EA1C6121}"/>
              </a:ext>
            </a:extLst>
          </p:cNvPr>
          <p:cNvSpPr/>
          <p:nvPr/>
        </p:nvSpPr>
        <p:spPr>
          <a:xfrm rot="10800000">
            <a:off x="2987041" y="3169224"/>
            <a:ext cx="8714964" cy="519922"/>
          </a:xfrm>
          <a:prstGeom prst="roundRect">
            <a:avLst>
              <a:gd name="adj" fmla="val 50000"/>
            </a:avLst>
          </a:prstGeom>
          <a:solidFill>
            <a:srgbClr val="05A1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129829-7408-2F38-5BF5-2E13E84DE4BB}"/>
              </a:ext>
            </a:extLst>
          </p:cNvPr>
          <p:cNvSpPr/>
          <p:nvPr/>
        </p:nvSpPr>
        <p:spPr>
          <a:xfrm rot="10800000">
            <a:off x="2987041" y="3895894"/>
            <a:ext cx="8714964" cy="519923"/>
          </a:xfrm>
          <a:prstGeom prst="roundRect">
            <a:avLst>
              <a:gd name="adj" fmla="val 50000"/>
            </a:avLst>
          </a:prstGeom>
          <a:solidFill>
            <a:srgbClr val="007FB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78886F-6525-AB3C-3F9E-FF64EA5AD9D4}"/>
              </a:ext>
            </a:extLst>
          </p:cNvPr>
          <p:cNvSpPr/>
          <p:nvPr/>
        </p:nvSpPr>
        <p:spPr>
          <a:xfrm rot="10800000">
            <a:off x="2987041" y="4622565"/>
            <a:ext cx="8714964" cy="519925"/>
          </a:xfrm>
          <a:prstGeom prst="roundRect">
            <a:avLst>
              <a:gd name="adj" fmla="val 50000"/>
            </a:avLst>
          </a:prstGeom>
          <a:solidFill>
            <a:srgbClr val="05A1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33C0FCA-CF13-1C29-A446-3183A45F2F74}"/>
              </a:ext>
            </a:extLst>
          </p:cNvPr>
          <p:cNvSpPr/>
          <p:nvPr/>
        </p:nvSpPr>
        <p:spPr>
          <a:xfrm rot="10800000">
            <a:off x="2987041" y="5349237"/>
            <a:ext cx="8714964" cy="519926"/>
          </a:xfrm>
          <a:prstGeom prst="roundRect">
            <a:avLst>
              <a:gd name="adj" fmla="val 50000"/>
            </a:avLst>
          </a:prstGeom>
          <a:solidFill>
            <a:srgbClr val="007FB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030EC8F-8678-3972-455B-7ABDC185C80D}"/>
              </a:ext>
            </a:extLst>
          </p:cNvPr>
          <p:cNvSpPr/>
          <p:nvPr/>
        </p:nvSpPr>
        <p:spPr>
          <a:xfrm rot="10800000">
            <a:off x="2987041" y="6075908"/>
            <a:ext cx="8714964" cy="519926"/>
          </a:xfrm>
          <a:prstGeom prst="roundRect">
            <a:avLst>
              <a:gd name="adj" fmla="val 50000"/>
            </a:avLst>
          </a:prstGeom>
          <a:solidFill>
            <a:srgbClr val="05A1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F22C5FA-37E3-BEF4-00A4-209592A3108F}"/>
              </a:ext>
            </a:extLst>
          </p:cNvPr>
          <p:cNvSpPr/>
          <p:nvPr/>
        </p:nvSpPr>
        <p:spPr>
          <a:xfrm>
            <a:off x="358814" y="177432"/>
            <a:ext cx="7367866" cy="2062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b="1"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DFCBBF0-1C12-7143-9A5F-A19477BC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9" y="2430234"/>
            <a:ext cx="3175000" cy="41656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2E73B4FB-57EB-27AC-2A38-3B05782B0D13}"/>
              </a:ext>
            </a:extLst>
          </p:cNvPr>
          <p:cNvSpPr/>
          <p:nvPr/>
        </p:nvSpPr>
        <p:spPr>
          <a:xfrm>
            <a:off x="1812643" y="2915929"/>
            <a:ext cx="254643" cy="29984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1520BF-AD18-1FA3-F139-AB41B2E63010}"/>
              </a:ext>
            </a:extLst>
          </p:cNvPr>
          <p:cNvSpPr/>
          <p:nvPr/>
        </p:nvSpPr>
        <p:spPr>
          <a:xfrm>
            <a:off x="1812643" y="3668283"/>
            <a:ext cx="254643" cy="29984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EDBD5F3-A2F2-BFA1-E7F5-AF888DDEBBB5}"/>
              </a:ext>
            </a:extLst>
          </p:cNvPr>
          <p:cNvSpPr/>
          <p:nvPr/>
        </p:nvSpPr>
        <p:spPr>
          <a:xfrm>
            <a:off x="1812643" y="4374339"/>
            <a:ext cx="254643" cy="29984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0E35FE-D6DE-0D25-BDC3-42516DF7F8DA}"/>
              </a:ext>
            </a:extLst>
          </p:cNvPr>
          <p:cNvSpPr/>
          <p:nvPr/>
        </p:nvSpPr>
        <p:spPr>
          <a:xfrm>
            <a:off x="1812643" y="5126693"/>
            <a:ext cx="254643" cy="29984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461786D-8994-7D92-48EF-98DBD91253F8}"/>
              </a:ext>
            </a:extLst>
          </p:cNvPr>
          <p:cNvSpPr/>
          <p:nvPr/>
        </p:nvSpPr>
        <p:spPr>
          <a:xfrm>
            <a:off x="1812643" y="5821175"/>
            <a:ext cx="254643" cy="29984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6535DA-433B-1044-A984-DF044622B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0" y="130489"/>
            <a:ext cx="6426200" cy="2133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E211DC-2B3E-DB41-BCE3-F0691545E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023" y="262444"/>
            <a:ext cx="61341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2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E593FA-65DF-4365-A024-C8E731F8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2" y="1673011"/>
            <a:ext cx="10001250" cy="457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0489987-B0E5-46C0-B25D-D039E00AE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693" y="716057"/>
            <a:ext cx="2771430" cy="96284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D6BEDD1-17ED-354E-8DDB-CF37DC987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358" y="653369"/>
            <a:ext cx="7912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6" descr="Male runner leaving starting block">
            <a:extLst>
              <a:ext uri="{FF2B5EF4-FFF2-40B4-BE49-F238E27FC236}">
                <a16:creationId xmlns:a16="http://schemas.microsoft.com/office/drawing/2014/main" id="{BE5576E6-6D77-4CC5-B145-0121A2C113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r="28759"/>
          <a:stretch/>
        </p:blipFill>
        <p:spPr>
          <a:xfrm>
            <a:off x="7180263" y="890588"/>
            <a:ext cx="3987800" cy="50768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146A33C-A33D-4FC3-98D2-C032DA80B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494" y="890587"/>
            <a:ext cx="4057650" cy="140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3909D1-B3C8-4C86-A5D7-2136D7415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62779" y="6257948"/>
            <a:ext cx="285848" cy="40835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F95C0FC-9852-1340-8B45-4C8A1EE56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57" y="2440594"/>
            <a:ext cx="48768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15859AB-87F8-43A2-84F6-CD0583D8E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3985" y="1377025"/>
            <a:ext cx="2890814" cy="10043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3FD23C7-3508-B64A-90EA-2BA9D3230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" y="1270805"/>
            <a:ext cx="108712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5254E723-E2C4-24EC-5DFF-90EC4CBD2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1529" r="-3952" b="7235"/>
          <a:stretch/>
        </p:blipFill>
        <p:spPr>
          <a:xfrm>
            <a:off x="-1" y="0"/>
            <a:ext cx="12693591" cy="6858000"/>
          </a:xfrm>
          <a:prstGeom prst="rect">
            <a:avLst/>
          </a:prstGeom>
          <a:effectLst/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CD4F965-98C7-4CD2-854A-DCBBAB207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226" y="1883959"/>
            <a:ext cx="6519547" cy="227033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9750747-1C7B-49A0-9D69-B17257A91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1512677" y="6257948"/>
            <a:ext cx="285848" cy="40835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669E3CD-4BC6-454E-9E42-17327D683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68" y="4262755"/>
            <a:ext cx="11430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agram, timeline&#10;&#10;Description automatically generated">
            <a:extLst>
              <a:ext uri="{FF2B5EF4-FFF2-40B4-BE49-F238E27FC236}">
                <a16:creationId xmlns:a16="http://schemas.microsoft.com/office/drawing/2014/main" id="{BAE1087B-0CEF-DA79-B880-33F4EBFF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81" y="1223963"/>
            <a:ext cx="8665861" cy="4305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C5F308-3165-E5E6-98AA-547E3147D704}"/>
              </a:ext>
            </a:extLst>
          </p:cNvPr>
          <p:cNvSpPr txBox="1"/>
          <p:nvPr/>
        </p:nvSpPr>
        <p:spPr>
          <a:xfrm>
            <a:off x="1863524" y="3960836"/>
            <a:ext cx="200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9A0BB"/>
                </a:solidFill>
                <a:latin typeface="Gotham Bold" pitchFamily="2" charset="0"/>
                <a:cs typeface="Gotham Bold" pitchFamily="2" charset="0"/>
              </a:rPr>
              <a:t>100 CV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0D3462-A9D2-6444-AC2D-773AEA032113}"/>
              </a:ext>
            </a:extLst>
          </p:cNvPr>
          <p:cNvSpPr txBox="1"/>
          <p:nvPr/>
        </p:nvSpPr>
        <p:spPr>
          <a:xfrm>
            <a:off x="4004840" y="3960836"/>
            <a:ext cx="200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7F4B0F"/>
                </a:solidFill>
                <a:latin typeface="Gotham Bold" pitchFamily="2" charset="0"/>
                <a:cs typeface="Gotham Bold" pitchFamily="2" charset="0"/>
              </a:rPr>
              <a:t>300 CV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3E8727-40E3-FFD2-3483-ECC14B6FDB54}"/>
              </a:ext>
            </a:extLst>
          </p:cNvPr>
          <p:cNvSpPr txBox="1"/>
          <p:nvPr/>
        </p:nvSpPr>
        <p:spPr>
          <a:xfrm>
            <a:off x="8333772" y="3960836"/>
            <a:ext cx="200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6B826"/>
                </a:solidFill>
                <a:latin typeface="Gotham Bold" pitchFamily="2" charset="0"/>
                <a:cs typeface="Gotham Bold" pitchFamily="2" charset="0"/>
              </a:rPr>
              <a:t>900 CV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69B816-22A7-5DE8-F116-F9ECE709C2AB}"/>
              </a:ext>
            </a:extLst>
          </p:cNvPr>
          <p:cNvSpPr txBox="1"/>
          <p:nvPr/>
        </p:nvSpPr>
        <p:spPr>
          <a:xfrm>
            <a:off x="6169306" y="3960836"/>
            <a:ext cx="200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A9A9A9"/>
                </a:solidFill>
                <a:latin typeface="Gotham Bold" pitchFamily="2" charset="0"/>
                <a:cs typeface="Gotham Bold" pitchFamily="2" charset="0"/>
              </a:rPr>
              <a:t>600 CV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3ADD543-B1A6-8146-BE5C-18EB60124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03"/>
            <a:ext cx="12192000" cy="664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5B7F2-EEAC-B135-7FBB-0088FF33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307" y="1862823"/>
            <a:ext cx="879519" cy="8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8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204C7A3-0CC2-CE4D-BE4B-D92D44A5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40" y="-11152"/>
            <a:ext cx="12192000" cy="67691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8EB6A01-77D9-FB51-0B71-00B316257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6601" y="5845474"/>
            <a:ext cx="2077328" cy="7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4FF352-5004-0884-3623-71CE3ABDE861}"/>
              </a:ext>
            </a:extLst>
          </p:cNvPr>
          <p:cNvSpPr/>
          <p:nvPr/>
        </p:nvSpPr>
        <p:spPr>
          <a:xfrm>
            <a:off x="-17589" y="6334046"/>
            <a:ext cx="12209589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CE4DBE6-DFFE-407B-6B9F-1269C464503C}"/>
              </a:ext>
            </a:extLst>
          </p:cNvPr>
          <p:cNvSpPr/>
          <p:nvPr/>
        </p:nvSpPr>
        <p:spPr>
          <a:xfrm>
            <a:off x="1448666" y="5712753"/>
            <a:ext cx="9957249" cy="408162"/>
          </a:xfrm>
          <a:prstGeom prst="roundRect">
            <a:avLst>
              <a:gd name="adj" fmla="val 50000"/>
            </a:avLst>
          </a:prstGeom>
          <a:solidFill>
            <a:srgbClr val="01557C"/>
          </a:solidFill>
          <a:ln>
            <a:noFill/>
          </a:ln>
          <a:effectLst>
            <a:outerShdw blurRad="50800" dist="38100" dir="2700000" algn="tl" rotWithShape="0">
              <a:prstClr val="black">
                <a:alpha val="2806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956233-8E67-5E42-9C13-808BE523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304" y="1584648"/>
            <a:ext cx="12192000" cy="5283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98E9FB-3308-B3D7-2E12-B26F87A3F496}"/>
              </a:ext>
            </a:extLst>
          </p:cNvPr>
          <p:cNvGrpSpPr/>
          <p:nvPr/>
        </p:nvGrpSpPr>
        <p:grpSpPr>
          <a:xfrm>
            <a:off x="348496" y="4665945"/>
            <a:ext cx="1638303" cy="1638303"/>
            <a:chOff x="6558160" y="822320"/>
            <a:chExt cx="2023766" cy="2023766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85A370E-859D-4B5F-877F-0508CDFB7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160" y="822320"/>
              <a:ext cx="2023766" cy="2023766"/>
            </a:xfrm>
            <a:prstGeom prst="rect">
              <a:avLst/>
            </a:prstGeom>
          </p:spPr>
        </p:pic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04B505-433D-1879-8569-9A53EB16C105}"/>
                </a:ext>
              </a:extLst>
            </p:cNvPr>
            <p:cNvSpPr/>
            <p:nvPr/>
          </p:nvSpPr>
          <p:spPr>
            <a:xfrm>
              <a:off x="6854566" y="2281914"/>
              <a:ext cx="1442393" cy="306462"/>
            </a:xfrm>
            <a:prstGeom prst="roundRect">
              <a:avLst>
                <a:gd name="adj" fmla="val 50000"/>
              </a:avLst>
            </a:prstGeom>
            <a:solidFill>
              <a:srgbClr val="1F4E79"/>
            </a:solidFill>
          </p:spPr>
          <p:txBody>
            <a:bodyPr wrap="square" lIns="91332" tIns="45718" rIns="91332" bIns="45718" anchor="ctr">
              <a:spAutoFit/>
            </a:bodyPr>
            <a:lstStyle/>
            <a:p>
              <a:pPr marL="0" marR="0" lvl="0" indent="0" algn="ctr" defTabSz="91317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2" charset="0"/>
                  <a:cs typeface="Gotham Bold" pitchFamily="2" charset="0"/>
                </a:rPr>
                <a:t>900 CV</a:t>
              </a:r>
            </a:p>
          </p:txBody>
        </p: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1CE67D4-9CAE-470B-71E4-4763AF887CB5}"/>
              </a:ext>
            </a:extLst>
          </p:cNvPr>
          <p:cNvSpPr/>
          <p:nvPr/>
        </p:nvSpPr>
        <p:spPr>
          <a:xfrm>
            <a:off x="1448666" y="4255014"/>
            <a:ext cx="9957249" cy="408162"/>
          </a:xfrm>
          <a:prstGeom prst="roundRect">
            <a:avLst>
              <a:gd name="adj" fmla="val 50000"/>
            </a:avLst>
          </a:prstGeom>
          <a:solidFill>
            <a:srgbClr val="007FB5"/>
          </a:solidFill>
          <a:ln>
            <a:noFill/>
          </a:ln>
          <a:effectLst>
            <a:outerShdw blurRad="50800" dist="38100" dir="2700000" algn="tl" rotWithShape="0">
              <a:prstClr val="black">
                <a:alpha val="2806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CC9AABE-C0AC-BB3F-FF61-BC35AAEC16D8}"/>
              </a:ext>
            </a:extLst>
          </p:cNvPr>
          <p:cNvSpPr/>
          <p:nvPr/>
        </p:nvSpPr>
        <p:spPr>
          <a:xfrm>
            <a:off x="1448666" y="2731014"/>
            <a:ext cx="9957249" cy="408162"/>
          </a:xfrm>
          <a:prstGeom prst="roundRect">
            <a:avLst>
              <a:gd name="adj" fmla="val 50000"/>
            </a:avLst>
          </a:prstGeom>
          <a:solidFill>
            <a:srgbClr val="09BCCB"/>
          </a:solidFill>
          <a:ln>
            <a:noFill/>
          </a:ln>
          <a:effectLst>
            <a:outerShdw blurRad="50800" dist="38100" dir="2700000" algn="tl" rotWithShape="0">
              <a:prstClr val="black">
                <a:alpha val="2806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24EEA4-CEB9-CBB0-077A-84DC08561C66}"/>
              </a:ext>
            </a:extLst>
          </p:cNvPr>
          <p:cNvSpPr/>
          <p:nvPr/>
        </p:nvSpPr>
        <p:spPr>
          <a:xfrm>
            <a:off x="1448666" y="1233518"/>
            <a:ext cx="9957249" cy="408162"/>
          </a:xfrm>
          <a:prstGeom prst="roundRect">
            <a:avLst>
              <a:gd name="adj" fmla="val 50000"/>
            </a:avLst>
          </a:prstGeom>
          <a:solidFill>
            <a:srgbClr val="8BBD52"/>
          </a:solidFill>
          <a:ln>
            <a:noFill/>
          </a:ln>
          <a:effectLst>
            <a:outerShdw blurRad="50800" dist="38100" dir="2700000" algn="tl" rotWithShape="0">
              <a:prstClr val="black">
                <a:alpha val="2806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1ADA43-C441-4EF6-5435-A2095C26BC13}"/>
              </a:ext>
            </a:extLst>
          </p:cNvPr>
          <p:cNvGrpSpPr/>
          <p:nvPr/>
        </p:nvGrpSpPr>
        <p:grpSpPr>
          <a:xfrm>
            <a:off x="329097" y="161534"/>
            <a:ext cx="1638303" cy="1638303"/>
            <a:chOff x="1353181" y="824221"/>
            <a:chExt cx="2023766" cy="2023766"/>
          </a:xfrm>
        </p:grpSpPr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8F5CCA2-1E1F-414B-856B-52182EB54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181" y="824221"/>
              <a:ext cx="2023766" cy="2023766"/>
            </a:xfrm>
            <a:prstGeom prst="rect">
              <a:avLst/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8F2F7CA-1AC4-EF51-3DAF-FF9A8AF5CFE2}"/>
                </a:ext>
              </a:extLst>
            </p:cNvPr>
            <p:cNvSpPr/>
            <p:nvPr/>
          </p:nvSpPr>
          <p:spPr>
            <a:xfrm>
              <a:off x="1626935" y="2289480"/>
              <a:ext cx="1442393" cy="30646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txBody>
            <a:bodyPr wrap="square" lIns="91332" tIns="45718" rIns="91332" bIns="45718" anchor="ctr">
              <a:spAutoFit/>
            </a:bodyPr>
            <a:lstStyle/>
            <a:p>
              <a:pPr marL="0" marR="0" lvl="0" indent="0" algn="ctr" defTabSz="91317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ld" pitchFamily="2" charset="0"/>
                  <a:cs typeface="Gotham Bold" pitchFamily="2" charset="0"/>
                </a:rPr>
                <a:t>100 CV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16E3D0-E0F3-57A8-0F4A-2DADEEF7540B}"/>
              </a:ext>
            </a:extLst>
          </p:cNvPr>
          <p:cNvGrpSpPr/>
          <p:nvPr/>
        </p:nvGrpSpPr>
        <p:grpSpPr>
          <a:xfrm>
            <a:off x="322382" y="3164474"/>
            <a:ext cx="1638303" cy="1638303"/>
            <a:chOff x="4822284" y="816833"/>
            <a:chExt cx="2023766" cy="2023766"/>
          </a:xfrm>
        </p:grpSpPr>
        <p:pic>
          <p:nvPicPr>
            <p:cNvPr id="9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9727E7F2-BDAC-4637-AED3-F90BECC63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284" y="816833"/>
              <a:ext cx="2023766" cy="2023766"/>
            </a:xfrm>
            <a:prstGeom prst="rect">
              <a:avLst/>
            </a:prstGeom>
          </p:spPr>
        </p:pic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A76540D-3550-C334-36F9-A76C3F34D5B8}"/>
                </a:ext>
              </a:extLst>
            </p:cNvPr>
            <p:cNvSpPr/>
            <p:nvPr/>
          </p:nvSpPr>
          <p:spPr>
            <a:xfrm>
              <a:off x="5124957" y="2289448"/>
              <a:ext cx="1442393" cy="306462"/>
            </a:xfrm>
            <a:prstGeom prst="roundRect">
              <a:avLst>
                <a:gd name="adj" fmla="val 50000"/>
              </a:avLst>
            </a:prstGeom>
            <a:solidFill>
              <a:srgbClr val="5B9BD5"/>
            </a:solidFill>
          </p:spPr>
          <p:txBody>
            <a:bodyPr wrap="square" lIns="91332" tIns="45718" rIns="91332" bIns="45718" anchor="ctr">
              <a:spAutoFit/>
            </a:bodyPr>
            <a:lstStyle/>
            <a:p>
              <a:pPr marL="0" marR="0" lvl="0" indent="0" algn="ctr" defTabSz="91317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ld" pitchFamily="2" charset="0"/>
                  <a:cs typeface="Gotham Bold" pitchFamily="2" charset="0"/>
                </a:rPr>
                <a:t>600 CV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88DD65-F162-C03B-B382-647D7CDE7605}"/>
              </a:ext>
            </a:extLst>
          </p:cNvPr>
          <p:cNvGrpSpPr/>
          <p:nvPr/>
        </p:nvGrpSpPr>
        <p:grpSpPr>
          <a:xfrm>
            <a:off x="329097" y="1663004"/>
            <a:ext cx="1638303" cy="1638303"/>
            <a:chOff x="3101191" y="824591"/>
            <a:chExt cx="2023766" cy="2023766"/>
          </a:xfrm>
        </p:grpSpPr>
        <p:pic>
          <p:nvPicPr>
            <p:cNvPr id="14" name="Picture 13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611EAC2D-BBBF-43B8-91D0-69AF3D1E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191" y="824591"/>
              <a:ext cx="2023766" cy="2023766"/>
            </a:xfrm>
            <a:prstGeom prst="rect">
              <a:avLst/>
            </a:prstGeom>
          </p:spPr>
        </p:pic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A2361BB-BBEB-BAE6-5A44-711ABA0D7A00}"/>
                </a:ext>
              </a:extLst>
            </p:cNvPr>
            <p:cNvSpPr/>
            <p:nvPr/>
          </p:nvSpPr>
          <p:spPr>
            <a:xfrm>
              <a:off x="3370308" y="2285067"/>
              <a:ext cx="1442393" cy="306462"/>
            </a:xfrm>
            <a:prstGeom prst="roundRect">
              <a:avLst>
                <a:gd name="adj" fmla="val 50000"/>
              </a:avLst>
            </a:prstGeom>
            <a:solidFill>
              <a:srgbClr val="3CCCE4"/>
            </a:solidFill>
          </p:spPr>
          <p:txBody>
            <a:bodyPr wrap="square" lIns="91332" tIns="45718" rIns="91332" bIns="45718" anchor="ctr">
              <a:spAutoFit/>
            </a:bodyPr>
            <a:lstStyle/>
            <a:p>
              <a:pPr marL="0" marR="0" lvl="0" indent="0" algn="ctr" defTabSz="91317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ld" pitchFamily="2" charset="0"/>
                  <a:cs typeface="Gotham Bold" pitchFamily="2" charset="0"/>
                </a:rPr>
                <a:t>300 CV</a:t>
              </a:r>
            </a:p>
          </p:txBody>
        </p:sp>
      </p:grpSp>
      <p:graphicFrame>
        <p:nvGraphicFramePr>
          <p:cNvPr id="38" name="Table 30">
            <a:extLst>
              <a:ext uri="{FF2B5EF4-FFF2-40B4-BE49-F238E27FC236}">
                <a16:creationId xmlns:a16="http://schemas.microsoft.com/office/drawing/2014/main" id="{305260B7-8006-1777-C110-5C6918B2B213}"/>
              </a:ext>
            </a:extLst>
          </p:cNvPr>
          <p:cNvGraphicFramePr>
            <a:graphicFrameLocks noGrp="1"/>
          </p:cNvGraphicFramePr>
          <p:nvPr/>
        </p:nvGraphicFramePr>
        <p:xfrm>
          <a:off x="2547413" y="1311743"/>
          <a:ext cx="8872753" cy="289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6283">
                  <a:extLst>
                    <a:ext uri="{9D8B030D-6E8A-4147-A177-3AD203B41FA5}">
                      <a16:colId xmlns:a16="http://schemas.microsoft.com/office/drawing/2014/main" val="4246835028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975203587"/>
                    </a:ext>
                  </a:extLst>
                </a:gridCol>
                <a:gridCol w="2183882">
                  <a:extLst>
                    <a:ext uri="{9D8B030D-6E8A-4147-A177-3AD203B41FA5}">
                      <a16:colId xmlns:a16="http://schemas.microsoft.com/office/drawing/2014/main" val="3649155563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1062390638"/>
                    </a:ext>
                  </a:extLst>
                </a:gridCol>
              </a:tblGrid>
              <a:tr h="207929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$100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$200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$400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48011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3CB0F9C-3F22-3289-BD57-A39E7BC0977A}"/>
              </a:ext>
            </a:extLst>
          </p:cNvPr>
          <p:cNvGraphicFramePr>
            <a:graphicFrameLocks noGrp="1"/>
          </p:cNvGraphicFramePr>
          <p:nvPr/>
        </p:nvGraphicFramePr>
        <p:xfrm>
          <a:off x="2533163" y="2797472"/>
          <a:ext cx="8872752" cy="289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74542">
                  <a:extLst>
                    <a:ext uri="{9D8B030D-6E8A-4147-A177-3AD203B41FA5}">
                      <a16:colId xmlns:a16="http://schemas.microsoft.com/office/drawing/2014/main" val="1399224741"/>
                    </a:ext>
                  </a:extLst>
                </a:gridCol>
                <a:gridCol w="2324776">
                  <a:extLst>
                    <a:ext uri="{9D8B030D-6E8A-4147-A177-3AD203B41FA5}">
                      <a16:colId xmlns:a16="http://schemas.microsoft.com/office/drawing/2014/main" val="3366205337"/>
                    </a:ext>
                  </a:extLst>
                </a:gridCol>
                <a:gridCol w="2172140">
                  <a:extLst>
                    <a:ext uri="{9D8B030D-6E8A-4147-A177-3AD203B41FA5}">
                      <a16:colId xmlns:a16="http://schemas.microsoft.com/office/drawing/2014/main" val="2807947992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3662822721"/>
                    </a:ext>
                  </a:extLst>
                </a:gridCol>
              </a:tblGrid>
              <a:tr h="187361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$100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$300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$600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3045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3E2742A3-441D-D6E0-2F81-769A19FD684F}"/>
              </a:ext>
            </a:extLst>
          </p:cNvPr>
          <p:cNvGraphicFramePr>
            <a:graphicFrameLocks noGrp="1"/>
          </p:cNvGraphicFramePr>
          <p:nvPr/>
        </p:nvGraphicFramePr>
        <p:xfrm>
          <a:off x="2523931" y="4310512"/>
          <a:ext cx="8896235" cy="289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6283">
                  <a:extLst>
                    <a:ext uri="{9D8B030D-6E8A-4147-A177-3AD203B41FA5}">
                      <a16:colId xmlns:a16="http://schemas.microsoft.com/office/drawing/2014/main" val="2752299602"/>
                    </a:ext>
                  </a:extLst>
                </a:gridCol>
                <a:gridCol w="2324776">
                  <a:extLst>
                    <a:ext uri="{9D8B030D-6E8A-4147-A177-3AD203B41FA5}">
                      <a16:colId xmlns:a16="http://schemas.microsoft.com/office/drawing/2014/main" val="2233703396"/>
                    </a:ext>
                  </a:extLst>
                </a:gridCol>
                <a:gridCol w="2183882">
                  <a:extLst>
                    <a:ext uri="{9D8B030D-6E8A-4147-A177-3AD203B41FA5}">
                      <a16:colId xmlns:a16="http://schemas.microsoft.com/office/drawing/2014/main" val="2542686907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1105784607"/>
                    </a:ext>
                  </a:extLst>
                </a:gridCol>
              </a:tblGrid>
              <a:tr h="233178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$200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$600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$1,200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$2,400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858608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05E02EE-EDAB-36D6-5D83-1E599466DC56}"/>
              </a:ext>
            </a:extLst>
          </p:cNvPr>
          <p:cNvGraphicFramePr>
            <a:graphicFrameLocks noGrp="1"/>
          </p:cNvGraphicFramePr>
          <p:nvPr/>
        </p:nvGraphicFramePr>
        <p:xfrm>
          <a:off x="2528546" y="5746062"/>
          <a:ext cx="8884492" cy="345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98024">
                  <a:extLst>
                    <a:ext uri="{9D8B030D-6E8A-4147-A177-3AD203B41FA5}">
                      <a16:colId xmlns:a16="http://schemas.microsoft.com/office/drawing/2014/main" val="1825074022"/>
                    </a:ext>
                  </a:extLst>
                </a:gridCol>
                <a:gridCol w="2289552">
                  <a:extLst>
                    <a:ext uri="{9D8B030D-6E8A-4147-A177-3AD203B41FA5}">
                      <a16:colId xmlns:a16="http://schemas.microsoft.com/office/drawing/2014/main" val="4119090507"/>
                    </a:ext>
                  </a:extLst>
                </a:gridCol>
                <a:gridCol w="2195621">
                  <a:extLst>
                    <a:ext uri="{9D8B030D-6E8A-4147-A177-3AD203B41FA5}">
                      <a16:colId xmlns:a16="http://schemas.microsoft.com/office/drawing/2014/main" val="451462430"/>
                    </a:ext>
                  </a:extLst>
                </a:gridCol>
                <a:gridCol w="2301295">
                  <a:extLst>
                    <a:ext uri="{9D8B030D-6E8A-4147-A177-3AD203B41FA5}">
                      <a16:colId xmlns:a16="http://schemas.microsoft.com/office/drawing/2014/main" val="2262488980"/>
                    </a:ext>
                  </a:extLst>
                </a:gridCol>
              </a:tblGrid>
              <a:tr h="345016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$300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$800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$1,800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$3,600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941934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9989B615-9E63-D7B5-D09D-D6223F985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1456" y="110481"/>
            <a:ext cx="1065155" cy="7934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CCDA13-8FA0-1B88-27E3-8A8A620306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961" y="103952"/>
            <a:ext cx="1093649" cy="7934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391977B-669D-F0F0-1F9D-73B163F931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4713" y="110481"/>
            <a:ext cx="1093649" cy="7934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69AC64-C3EA-1FD8-A2C3-6EB9A8D90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8465" y="88780"/>
            <a:ext cx="1064869" cy="793432"/>
          </a:xfrm>
          <a:prstGeom prst="rect">
            <a:avLst/>
          </a:prstGeom>
        </p:spPr>
      </p:pic>
      <p:graphicFrame>
        <p:nvGraphicFramePr>
          <p:cNvPr id="48" name="Table 30">
            <a:extLst>
              <a:ext uri="{FF2B5EF4-FFF2-40B4-BE49-F238E27FC236}">
                <a16:creationId xmlns:a16="http://schemas.microsoft.com/office/drawing/2014/main" id="{8C9984D4-7857-92B5-E2C9-8E20861AEC2E}"/>
              </a:ext>
            </a:extLst>
          </p:cNvPr>
          <p:cNvGraphicFramePr>
            <a:graphicFrameLocks noGrp="1"/>
          </p:cNvGraphicFramePr>
          <p:nvPr/>
        </p:nvGraphicFramePr>
        <p:xfrm>
          <a:off x="2533163" y="926887"/>
          <a:ext cx="8872753" cy="289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6283">
                  <a:extLst>
                    <a:ext uri="{9D8B030D-6E8A-4147-A177-3AD203B41FA5}">
                      <a16:colId xmlns:a16="http://schemas.microsoft.com/office/drawing/2014/main" val="4246835028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975203587"/>
                    </a:ext>
                  </a:extLst>
                </a:gridCol>
                <a:gridCol w="2183882">
                  <a:extLst>
                    <a:ext uri="{9D8B030D-6E8A-4147-A177-3AD203B41FA5}">
                      <a16:colId xmlns:a16="http://schemas.microsoft.com/office/drawing/2014/main" val="3649155563"/>
                    </a:ext>
                  </a:extLst>
                </a:gridCol>
                <a:gridCol w="2301294">
                  <a:extLst>
                    <a:ext uri="{9D8B030D-6E8A-4147-A177-3AD203B41FA5}">
                      <a16:colId xmlns:a16="http://schemas.microsoft.com/office/drawing/2014/main" val="1062390638"/>
                    </a:ext>
                  </a:extLst>
                </a:gridCol>
              </a:tblGrid>
              <a:tr h="207929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Gotham Bold" pitchFamily="2" charset="0"/>
                          <a:cs typeface="Gotham Bold" pitchFamily="2" charset="0"/>
                        </a:rPr>
                        <a:t>1,000 PGV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Gotham Bold" pitchFamily="2" charset="0"/>
                          <a:cs typeface="Gotham Bold" pitchFamily="2" charset="0"/>
                        </a:rPr>
                        <a:t>2,500 PGV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latin typeface="Gotham Bold" pitchFamily="2" charset="0"/>
                          <a:cs typeface="Gotham Bold" pitchFamily="2" charset="0"/>
                        </a:rPr>
                        <a:t>5,000 PGV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$3</a:t>
                      </a:r>
                      <a:r>
                        <a:rPr lang="en-US" sz="1300" b="1" i="0" dirty="0">
                          <a:latin typeface="Gotham Bold" pitchFamily="2" charset="0"/>
                          <a:cs typeface="Gotham Bold" pitchFamily="2" charset="0"/>
                        </a:rPr>
                        <a:t>10,000 PGV</a:t>
                      </a:r>
                      <a:r>
                        <a:rPr lang="en-US" sz="1300" b="1" i="0" dirty="0">
                          <a:solidFill>
                            <a:schemeClr val="bg1"/>
                          </a:solidFill>
                          <a:latin typeface="Gotham Bold" pitchFamily="2" charset="0"/>
                          <a:cs typeface="Gotham Bold" pitchFamily="2" charset="0"/>
                        </a:rPr>
                        <a:t>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48011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BB3F0747-5AB9-B008-2DC0-6593F93DD6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075" y="4803626"/>
            <a:ext cx="548450" cy="5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6" grpId="0" animBg="1"/>
      <p:bldP spid="3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1D43FB7-55B9-4848-BEFD-AD5F5B6580AC}"/>
              </a:ext>
            </a:extLst>
          </p:cNvPr>
          <p:cNvSpPr/>
          <p:nvPr/>
        </p:nvSpPr>
        <p:spPr>
          <a:xfrm>
            <a:off x="11745415" y="949908"/>
            <a:ext cx="141785" cy="254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7EF37E-D82D-4082-A9C4-71029CCDC25E}"/>
              </a:ext>
            </a:extLst>
          </p:cNvPr>
          <p:cNvSpPr txBox="1"/>
          <p:nvPr/>
        </p:nvSpPr>
        <p:spPr>
          <a:xfrm>
            <a:off x="6547043" y="5766415"/>
            <a:ext cx="1446230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300 PGV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6746875" y="3581400"/>
            <a:ext cx="2286000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3890154" y="3599690"/>
            <a:ext cx="2286000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538961" y="1660313"/>
            <a:ext cx="663361" cy="307773"/>
          </a:xfrm>
          <a:prstGeom prst="rect">
            <a:avLst/>
          </a:prstGeom>
          <a:noFill/>
          <a:effectLst/>
        </p:spPr>
        <p:txBody>
          <a:bodyPr wrap="square" lIns="91332" tIns="45718" rIns="91332" bIns="45718" anchor="ctr">
            <a:spAutoFit/>
          </a:bodyPr>
          <a:lstStyle/>
          <a:p>
            <a:pPr algn="ctr" defTabSz="9131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9A0BB"/>
                </a:solidFill>
                <a:latin typeface="Gotham Bold" pitchFamily="2" charset="0"/>
                <a:cs typeface="Gotham Bold" pitchFamily="2" charset="0"/>
              </a:rPr>
              <a:t>$100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64560" y="1680651"/>
            <a:ext cx="911149" cy="307773"/>
          </a:xfrm>
          <a:prstGeom prst="rect">
            <a:avLst/>
          </a:prstGeom>
          <a:noFill/>
          <a:effectLst/>
        </p:spPr>
        <p:txBody>
          <a:bodyPr wrap="square" lIns="91332" tIns="45718" rIns="91332" bIns="45718" anchor="ctr">
            <a:spAutoFit/>
          </a:bodyPr>
          <a:lstStyle/>
          <a:p>
            <a:pPr algn="ctr" defTabSz="9131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9A0BB"/>
                </a:solidFill>
                <a:latin typeface="Gotham Bold" pitchFamily="2" charset="0"/>
                <a:cs typeface="Gotham Bold" pitchFamily="2" charset="0"/>
              </a:rPr>
              <a:t>$100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AD944-5C32-4DA5-B316-FC1F0B46F6C9}"/>
              </a:ext>
            </a:extLst>
          </p:cNvPr>
          <p:cNvSpPr txBox="1"/>
          <p:nvPr/>
        </p:nvSpPr>
        <p:spPr>
          <a:xfrm>
            <a:off x="4842656" y="5794356"/>
            <a:ext cx="1446230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300 PGV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27703" y="3159222"/>
            <a:ext cx="638098" cy="307773"/>
          </a:xfrm>
          <a:prstGeom prst="rect">
            <a:avLst/>
          </a:prstGeom>
          <a:noFill/>
          <a:effectLst/>
        </p:spPr>
        <p:txBody>
          <a:bodyPr wrap="non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$100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3241" y="5298499"/>
            <a:ext cx="957095" cy="461661"/>
          </a:xfrm>
          <a:prstGeom prst="rect">
            <a:avLst/>
          </a:prstGeom>
          <a:noFill/>
          <a:effectLst/>
        </p:spPr>
        <p:txBody>
          <a:bodyPr wrap="non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7FB5"/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1500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6346" y="5639890"/>
            <a:ext cx="2071182" cy="646327"/>
          </a:xfrm>
          <a:prstGeom prst="rect">
            <a:avLst/>
          </a:prstGeom>
          <a:noFill/>
          <a:effectLst/>
        </p:spPr>
        <p:txBody>
          <a:bodyPr wrap="non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-1200 (600 X 2)</a:t>
            </a:r>
          </a:p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Gotham Bold" pitchFamily="2" charset="0"/>
                <a:cs typeface="Gotham Bold" pitchFamily="2" charset="0"/>
              </a:rPr>
              <a:t>300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695644" y="5298499"/>
            <a:ext cx="987553" cy="461661"/>
          </a:xfrm>
          <a:prstGeom prst="rect">
            <a:avLst/>
          </a:prstGeom>
          <a:noFill/>
          <a:effectLst/>
        </p:spPr>
        <p:txBody>
          <a:bodyPr wrap="non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9A0BB"/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1000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14297" y="3075435"/>
            <a:ext cx="785568" cy="307773"/>
          </a:xfrm>
          <a:prstGeom prst="rect">
            <a:avLst/>
          </a:prstGeom>
          <a:noFill/>
          <a:effectLst/>
        </p:spPr>
        <p:txBody>
          <a:bodyPr wrap="square" lIns="91332" tIns="45718" rIns="91332" bIns="45718" anchor="ctr">
            <a:spAutoFit/>
          </a:bodyPr>
          <a:lstStyle/>
          <a:p>
            <a:pPr algn="ctr" defTabSz="9131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9A0BB"/>
                </a:solidFill>
                <a:latin typeface="Gotham Bold" pitchFamily="2" charset="0"/>
                <a:cs typeface="Gotham Bold" pitchFamily="2" charset="0"/>
              </a:rPr>
              <a:t>$25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146888" y="5679594"/>
            <a:ext cx="1938133" cy="646327"/>
          </a:xfrm>
          <a:prstGeom prst="rect">
            <a:avLst/>
          </a:prstGeom>
          <a:noFill/>
          <a:effectLst/>
        </p:spPr>
        <p:txBody>
          <a:bodyPr wrap="non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-600 (300 x 2)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otham Bold" pitchFamily="2" charset="0"/>
              <a:cs typeface="Gotham Bold" pitchFamily="2" charset="0"/>
            </a:endParaRPr>
          </a:p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     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Gotham Bold" pitchFamily="2" charset="0"/>
                <a:cs typeface="Gotham Bold" pitchFamily="2" charset="0"/>
              </a:rPr>
              <a:t>400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6390021" y="1564558"/>
            <a:ext cx="64756" cy="468384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4151466" y="3100781"/>
            <a:ext cx="0" cy="1623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BF0699C-411A-4D0B-984E-71C6DB230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13"/>
          <a:stretch/>
        </p:blipFill>
        <p:spPr>
          <a:xfrm>
            <a:off x="9963991" y="633542"/>
            <a:ext cx="1781424" cy="1404151"/>
          </a:xfrm>
          <a:prstGeom prst="rect">
            <a:avLst/>
          </a:prstGeom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41B1877-9213-4BAE-A247-FA1498986186}"/>
              </a:ext>
            </a:extLst>
          </p:cNvPr>
          <p:cNvSpPr/>
          <p:nvPr/>
        </p:nvSpPr>
        <p:spPr>
          <a:xfrm>
            <a:off x="10995538" y="1917163"/>
            <a:ext cx="1103362" cy="276995"/>
          </a:xfrm>
          <a:prstGeom prst="rect">
            <a:avLst/>
          </a:prstGeom>
          <a:noFill/>
          <a:effectLst/>
        </p:spPr>
        <p:txBody>
          <a:bodyPr wrap="squar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9A0BB"/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875 PGV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C63116-0BAD-43CE-92E4-91D050F7BF64}"/>
              </a:ext>
            </a:extLst>
          </p:cNvPr>
          <p:cNvCxnSpPr>
            <a:cxnSpLocks/>
          </p:cNvCxnSpPr>
          <p:nvPr/>
        </p:nvCxnSpPr>
        <p:spPr>
          <a:xfrm>
            <a:off x="8754322" y="3078414"/>
            <a:ext cx="0" cy="17620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10C3CD-1182-47F2-B4BE-497A1518FDBD}"/>
              </a:ext>
            </a:extLst>
          </p:cNvPr>
          <p:cNvCxnSpPr>
            <a:cxnSpLocks/>
          </p:cNvCxnSpPr>
          <p:nvPr/>
        </p:nvCxnSpPr>
        <p:spPr>
          <a:xfrm>
            <a:off x="3437716" y="3883753"/>
            <a:ext cx="0" cy="1623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A681705-8DD9-42BF-94FB-156DE241AFA3}"/>
              </a:ext>
            </a:extLst>
          </p:cNvPr>
          <p:cNvSpPr txBox="1"/>
          <p:nvPr/>
        </p:nvSpPr>
        <p:spPr>
          <a:xfrm>
            <a:off x="4888207" y="5838663"/>
            <a:ext cx="1446230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900 PGV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58836E-AF0E-44F5-87A3-6FC317D0E77E}"/>
              </a:ext>
            </a:extLst>
          </p:cNvPr>
          <p:cNvSpPr txBox="1"/>
          <p:nvPr/>
        </p:nvSpPr>
        <p:spPr>
          <a:xfrm>
            <a:off x="6547043" y="5790188"/>
            <a:ext cx="1446230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900 PGV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2403BA-7FBD-4880-BC22-F50A1756A433}"/>
              </a:ext>
            </a:extLst>
          </p:cNvPr>
          <p:cNvSpPr txBox="1"/>
          <p:nvPr/>
        </p:nvSpPr>
        <p:spPr>
          <a:xfrm>
            <a:off x="4588781" y="5753490"/>
            <a:ext cx="1734303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1200 PGV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3230B3-73B6-4278-9566-78AE40FD9475}"/>
              </a:ext>
            </a:extLst>
          </p:cNvPr>
          <p:cNvSpPr txBox="1"/>
          <p:nvPr/>
        </p:nvSpPr>
        <p:spPr>
          <a:xfrm>
            <a:off x="6480177" y="5770755"/>
            <a:ext cx="1641432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>
            <a:defPPr>
              <a:defRPr lang="en-US"/>
            </a:defPPr>
            <a:lvl1pPr marR="0" lvl="0" indent="0" algn="ctr" defTabSz="91317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b="1" dirty="0">
                <a:latin typeface="Gotham Bold" pitchFamily="2" charset="0"/>
                <a:cs typeface="Gotham Bold" pitchFamily="2" charset="0"/>
              </a:rPr>
              <a:t>1000 PGV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39248" y="5760160"/>
            <a:ext cx="1607053" cy="40010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332" tIns="45718" rIns="91332" bIns="45718" anchor="ctr">
            <a:spAutoFit/>
          </a:bodyPr>
          <a:lstStyle/>
          <a:p>
            <a:pPr marL="0" marR="0" lvl="0" indent="0" algn="ctr" defTabSz="9131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ld" pitchFamily="2" charset="0"/>
                <a:cs typeface="Gotham Bold" pitchFamily="2" charset="0"/>
              </a:rPr>
              <a:t>1500 PGV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969A742-54EE-9547-9A00-1633C4530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7" y="177637"/>
            <a:ext cx="3302000" cy="508000"/>
          </a:xfrm>
          <a:prstGeom prst="rect">
            <a:avLst/>
          </a:prstGeom>
        </p:spPr>
      </p:pic>
      <p:pic>
        <p:nvPicPr>
          <p:cNvPr id="45" name="Picture 44" descr="Text, logo&#10;&#10;Description automatically generated">
            <a:extLst>
              <a:ext uri="{FF2B5EF4-FFF2-40B4-BE49-F238E27FC236}">
                <a16:creationId xmlns:a16="http://schemas.microsoft.com/office/drawing/2014/main" id="{CF667E31-58E6-33B3-71D7-8F3D44A6C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42" y="-349023"/>
            <a:ext cx="3241717" cy="1815079"/>
          </a:xfrm>
          <a:prstGeom prst="rect">
            <a:avLst/>
          </a:prstGeom>
          <a:effectLst/>
        </p:spPr>
      </p:pic>
      <p:sp>
        <p:nvSpPr>
          <p:cNvPr id="56" name="TextBox 61">
            <a:extLst>
              <a:ext uri="{FF2B5EF4-FFF2-40B4-BE49-F238E27FC236}">
                <a16:creationId xmlns:a16="http://schemas.microsoft.com/office/drawing/2014/main" id="{880B62E6-711B-F44E-AD62-205B6440EA02}"/>
              </a:ext>
            </a:extLst>
          </p:cNvPr>
          <p:cNvSpPr txBox="1"/>
          <p:nvPr/>
        </p:nvSpPr>
        <p:spPr>
          <a:xfrm>
            <a:off x="5714999" y="239972"/>
            <a:ext cx="8467571" cy="369332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lvl="0" defTabSz="9131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09A0BB"/>
                </a:solidFill>
                <a:effectLst/>
                <a:uLnTx/>
                <a:uFillTx/>
                <a:latin typeface="Gotham Medium" pitchFamily="2" charset="0"/>
                <a:ea typeface="Kozuka Gothic Pr6N B" panose="020B0400000000000000" pitchFamily="34" charset="-128"/>
                <a:cs typeface="Gotham Medium" pitchFamily="2" charset="0"/>
              </a:rPr>
              <a:t>ビルダーパックでの30日間の例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3395E41-D2C4-8F46-84CD-0E776D3D9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021" y="197102"/>
            <a:ext cx="8521700" cy="508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D055AE2-F12F-DD4E-91C4-F179EDBA2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51" y="949908"/>
            <a:ext cx="11899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1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9" grpId="0"/>
      <p:bldP spid="22" grpId="0"/>
      <p:bldP spid="5" grpId="0" animBg="1"/>
      <p:bldP spid="24" grpId="0"/>
      <p:bldP spid="26" grpId="0"/>
      <p:bldP spid="27" grpId="0"/>
      <p:bldP spid="36" grpId="0"/>
      <p:bldP spid="37" grpId="0"/>
      <p:bldP spid="38" grpId="0"/>
      <p:bldP spid="46" grpId="0"/>
      <p:bldP spid="54" grpId="0" animBg="1"/>
      <p:bldP spid="57" grpId="0" animBg="1"/>
      <p:bldP spid="59" grpId="0" animBg="1"/>
      <p:bldP spid="60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circ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252D3902-244C-2BD9-E408-9ABA6ADEE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9716" b="9569"/>
          <a:stretch/>
        </p:blipFill>
        <p:spPr>
          <a:xfrm>
            <a:off x="378107" y="345989"/>
            <a:ext cx="11428070" cy="61659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577AC3F-9C57-45F7-BA7A-51675A79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9954" y="2130417"/>
            <a:ext cx="6432092" cy="223462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6CB9D69-65BD-8A40-A28F-D47DD1ADC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09" y="4797892"/>
            <a:ext cx="11417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70660"/>
      </p:ext>
    </p:extLst>
  </p:cSld>
  <p:clrMapOvr>
    <a:masterClrMapping/>
  </p:clrMapOvr>
</p:sld>
</file>

<file path=ppt/theme/theme1.xml><?xml version="1.0" encoding="utf-8"?>
<a:theme xmlns:a="http://schemas.openxmlformats.org/drawingml/2006/main" name="Singapore GM Meeting  v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29833BB36254ABBDBAB4F7A6AB989" ma:contentTypeVersion="23" ma:contentTypeDescription="Create a new document." ma:contentTypeScope="" ma:versionID="6282fe48a741b3911f9349e955f5b08c">
  <xsd:schema xmlns:xsd="http://www.w3.org/2001/XMLSchema" xmlns:xs="http://www.w3.org/2001/XMLSchema" xmlns:p="http://schemas.microsoft.com/office/2006/metadata/properties" xmlns:ns2="e87b69f5-ef63-40dd-9096-bc2647b1b32d" xmlns:ns3="839f4af0-a9db-4d87-b57e-913fa474750d" targetNamespace="http://schemas.microsoft.com/office/2006/metadata/properties" ma:root="true" ma:fieldsID="765d46235903a35399d4d7799983cf28" ns2:_="" ns3:_="">
    <xsd:import namespace="e87b69f5-ef63-40dd-9096-bc2647b1b32d"/>
    <xsd:import namespace="839f4af0-a9db-4d87-b57e-913fa474750d"/>
    <xsd:element name="properties">
      <xsd:complexType>
        <xsd:sequence>
          <xsd:element name="documentManagement">
            <xsd:complexType>
              <xsd:all>
                <xsd:element ref="ns2:Parent_x0020_Project" minOccurs="0"/>
                <xsd:element ref="ns2:Parent_x0020_Project_x003a_ID" minOccurs="0"/>
                <xsd:element ref="ns2:Language" minOccurs="0"/>
                <xsd:element ref="ns3:SharedWithUsers" minOccurs="0"/>
                <xsd:element ref="ns3:SharedWithDetails" minOccurs="0"/>
                <xsd:element ref="ns2:Reg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b69f5-ef63-40dd-9096-bc2647b1b32d" elementFormDefault="qualified">
    <xsd:import namespace="http://schemas.microsoft.com/office/2006/documentManagement/types"/>
    <xsd:import namespace="http://schemas.microsoft.com/office/infopath/2007/PartnerControls"/>
    <xsd:element name="Parent_x0020_Project" ma:index="8" nillable="true" ma:displayName="Parent Project" ma:list="{1af65342-7f95-44ec-a55d-201b23a81fa5}" ma:internalName="Parent_x0020_Project" ma:showField="Title">
      <xsd:simpleType>
        <xsd:restriction base="dms:Lookup"/>
      </xsd:simpleType>
    </xsd:element>
    <xsd:element name="Parent_x0020_Project_x003a_ID" ma:index="9" nillable="true" ma:displayName="Parent Project:ID" ma:list="{1af65342-7f95-44ec-a55d-201b23a81fa5}" ma:internalName="Parent_x0020_Project_x003a_ID" ma:readOnly="true" ma:showField="ID" ma:web="839f4af0-a9db-4d87-b57e-913fa474750d">
      <xsd:simpleType>
        <xsd:restriction base="dms:Lookup"/>
      </xsd:simpleType>
    </xsd:element>
    <xsd:element name="Language" ma:index="10" nillable="true" ma:displayName="Language" ma:default="English" ma:format="Dropdown" ma:internalName="Language">
      <xsd:simpleType>
        <xsd:restriction base="dms:Choice">
          <xsd:enumeration value="English"/>
          <xsd:enumeration value="Spanish"/>
          <xsd:enumeration value="Portuguese"/>
          <xsd:enumeration value="French"/>
        </xsd:restriction>
      </xsd:simpleType>
    </xsd:element>
    <xsd:element name="Region" ma:index="13" nillable="true" ma:displayName="Region" ma:format="Dropdown" ma:internalName="Region">
      <xsd:simpleType>
        <xsd:restriction base="dms:Choice">
          <xsd:enumeration value="North America"/>
          <xsd:enumeration value="Latin America"/>
          <xsd:enumeration value="Africa &amp; Middle East"/>
          <xsd:enumeration value="Asia-Pacific"/>
          <xsd:enumeration value="Europe"/>
          <xsd:enumeration value="All Regions"/>
          <xsd:enumeration value="Not Region Specific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7f53c2a8-729d-4955-81f8-1fd85caf28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f4af0-a9db-4d87-b57e-913fa474750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93f2500b-b6a3-4c29-8785-15efa697f1c2}" ma:internalName="TaxCatchAll" ma:showField="CatchAllData" ma:web="839f4af0-a9db-4d87-b57e-913fa47475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7b69f5-ef63-40dd-9096-bc2647b1b32d">
      <Terms xmlns="http://schemas.microsoft.com/office/infopath/2007/PartnerControls"/>
    </lcf76f155ced4ddcb4097134ff3c332f>
    <TaxCatchAll xmlns="839f4af0-a9db-4d87-b57e-913fa474750d" xsi:nil="true"/>
    <Region xmlns="e87b69f5-ef63-40dd-9096-bc2647b1b32d" xsi:nil="true"/>
    <Parent_x0020_Project xmlns="e87b69f5-ef63-40dd-9096-bc2647b1b32d" xsi:nil="true"/>
    <Language xmlns="e87b69f5-ef63-40dd-9096-bc2647b1b32d">English</Language>
  </documentManagement>
</p:properties>
</file>

<file path=customXml/itemProps1.xml><?xml version="1.0" encoding="utf-8"?>
<ds:datastoreItem xmlns:ds="http://schemas.openxmlformats.org/officeDocument/2006/customXml" ds:itemID="{20F5AD80-FF2F-4F24-A8ED-A78912F24756}">
  <ds:schemaRefs>
    <ds:schemaRef ds:uri="839f4af0-a9db-4d87-b57e-913fa474750d"/>
    <ds:schemaRef ds:uri="e87b69f5-ef63-40dd-9096-bc2647b1b3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21C0680-C22F-49C8-A0B5-F1B812F81F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3CEC0F-FE35-441A-B29A-EFC2C63460FA}">
  <ds:schemaRefs>
    <ds:schemaRef ds:uri="http://purl.org/dc/elements/1.1/"/>
    <ds:schemaRef ds:uri="http://schemas.microsoft.com/office/infopath/2007/PartnerControls"/>
    <ds:schemaRef ds:uri="839f4af0-a9db-4d87-b57e-913fa474750d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e87b69f5-ef63-40dd-9096-bc2647b1b32d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Singapore GM Meeting  v3</Template>
  <TotalTime>415</TotalTime>
  <Words>256</Words>
  <Application>Microsoft Macintosh PowerPoint</Application>
  <PresentationFormat>ワイド画面</PresentationFormat>
  <Paragraphs>141</Paragraphs>
  <Slides>16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16</vt:i4>
      </vt:variant>
    </vt:vector>
  </HeadingPairs>
  <TitlesOfParts>
    <vt:vector size="28" baseType="lpstr">
      <vt:lpstr>Proxima Nova</vt:lpstr>
      <vt:lpstr>Arial</vt:lpstr>
      <vt:lpstr>Arial Black</vt:lpstr>
      <vt:lpstr>Calibri</vt:lpstr>
      <vt:lpstr>Calibri Light</vt:lpstr>
      <vt:lpstr>Gotham Bold</vt:lpstr>
      <vt:lpstr>Gotham Book</vt:lpstr>
      <vt:lpstr>Gotham Medium</vt:lpstr>
      <vt:lpstr>Singapore GM Meeting  v3</vt:lpstr>
      <vt:lpstr>1_Office Theme</vt:lpstr>
      <vt:lpstr>2_Office Theme</vt:lpstr>
      <vt:lpstr>3_Office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Bezerra</dc:creator>
  <cp:lastModifiedBy>Sae Shimomura</cp:lastModifiedBy>
  <cp:revision>29</cp:revision>
  <dcterms:created xsi:type="dcterms:W3CDTF">2022-04-13T18:01:54Z</dcterms:created>
  <dcterms:modified xsi:type="dcterms:W3CDTF">2022-04-29T13:00:00Z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0x010100D0829833BB36254ABBDBAB4F7A6AB989</vt:lpwstr>
  </property>
  <property fmtid="{D5CDD505-2E9C-101B-9397-08002B2CF9AE}" pid="3" name="MediaServiceImageTags">
    <vt:lpwstr/>
  </property>
</Properties>
</file>