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86EE-4B79-44C3-927F-530F2592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6933D-0EDC-449E-B6CB-7CBE11AE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010-F115-422F-875F-F4DC6E2D120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19B65-B517-42F1-A48E-2A6AA3BC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FE399-5BA6-4071-87DC-9A9A955B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136E-1716-41F2-8A1C-6190B378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A50EE-749F-42E1-9277-46BA7BFE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B69B0-8434-41E8-B285-14AC2587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DB295-8064-465E-ACD0-BD96CC64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9010-F115-422F-875F-F4DC6E2D120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B9BC-481D-47FA-B581-DCAF11DF1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1C200-8C40-4B7D-BDC7-5B9602DC7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2136E-1716-41F2-8A1C-6190B378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5DE30-9FF7-414B-930C-AEA9F9D1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06B47-F58E-49E8-95E4-2B96A4940F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3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91C860-24E6-47C4-91E6-35616E5B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EF8EF-D717-4FF8-9AFA-4EFB395447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0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FDC4E7-CFC7-416A-9E21-34F12664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847B6-9F90-432A-9001-AF4DDFCB1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DFF8E-9F17-4EB0-B5F9-3B875C36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8E9AB-035A-4B47-B7A1-4DC577CFF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662D2F-7817-4569-8712-2C003228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ACF90-EB80-4468-94EF-1365DBFED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A98E67-2223-4B3B-A2EC-B7226DB3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1BD00-E667-4606-8B02-C2DFAEEFA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7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107A0-E251-441D-9ED3-D335D32B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D83D7-1B16-47C5-A544-C5ED0ACA2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FA7DA7-39C3-4B86-9C3D-231CF8F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DE32E-4CC6-4E1E-A861-01C888DC9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0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BDAE7-B7E9-4DB3-BA8C-A9E53A35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87206-3525-4B48-997A-E16A5BB76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DF1E51-9F46-46D6-A6F7-2051591B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4BE93-5417-406C-AA21-35E606569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9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9FF44-83AD-4EAA-B014-C586B474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DBD17-FDDA-4232-B7B4-3CA1BC328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D391C3-6DCA-49D3-818F-7E296CDD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767FF-E5BE-4E4D-A9C2-5E84A8B64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Hena Cengic</dc:creator>
  <cp:lastModifiedBy>Hena Cengic</cp:lastModifiedBy>
  <cp:revision>1</cp:revision>
  <dcterms:created xsi:type="dcterms:W3CDTF">2022-05-23T22:29:48Z</dcterms:created>
  <dcterms:modified xsi:type="dcterms:W3CDTF">2022-05-23T22:29:48Z</dcterms:modified>
</cp:coreProperties>
</file>