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CD828C-F78B-1F81-90C7-360092C64C77}" name="Sae Shimomura" initials="SS" userId="S::sae.shimomura@jeunessehq.com::18434647-bd66-47e7-bce5-84967c372d08" providerId="AD"/>
  <p188:author id="{4580F6EE-6706-402A-2D0B-A78325F14984}" name="Shigeki Toyoda" initials="ST" userId="S::shigeki.toyoda@jeunessehq.com::3cd91c4a-22a1-4c79-816f-bd14c66a9e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B63"/>
    <a:srgbClr val="41A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60489-4B0B-654B-AE8F-F404E1C4EF16}" v="16" dt="2022-07-26T10:51:14.115"/>
    <p1510:client id="{E6FD4F74-FE98-9549-B1E3-6BBC82087066}" v="19" dt="2022-07-26T01:40:28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4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geki Toyoda" userId="3cd91c4a-22a1-4c79-816f-bd14c66a9e8e" providerId="ADAL" clId="{E6FD4F74-FE98-9549-B1E3-6BBC82087066}"/>
    <pc:docChg chg="undo custSel addSld delSld modSld sldOrd">
      <pc:chgData name="Shigeki Toyoda" userId="3cd91c4a-22a1-4c79-816f-bd14c66a9e8e" providerId="ADAL" clId="{E6FD4F74-FE98-9549-B1E3-6BBC82087066}" dt="2022-07-26T01:40:30.477" v="725" actId="21"/>
      <pc:docMkLst>
        <pc:docMk/>
      </pc:docMkLst>
      <pc:sldChg chg="addSp modSp mod">
        <pc:chgData name="Shigeki Toyoda" userId="3cd91c4a-22a1-4c79-816f-bd14c66a9e8e" providerId="ADAL" clId="{E6FD4F74-FE98-9549-B1E3-6BBC82087066}" dt="2022-07-25T16:54:28.495" v="129" actId="1076"/>
        <pc:sldMkLst>
          <pc:docMk/>
          <pc:sldMk cId="4030053007" sldId="3114"/>
        </pc:sldMkLst>
        <pc:spChg chg="mod">
          <ac:chgData name="Shigeki Toyoda" userId="3cd91c4a-22a1-4c79-816f-bd14c66a9e8e" providerId="ADAL" clId="{E6FD4F74-FE98-9549-B1E3-6BBC82087066}" dt="2022-07-25T16:51:00.315" v="59" actId="2711"/>
          <ac:spMkLst>
            <pc:docMk/>
            <pc:sldMk cId="4030053007" sldId="3114"/>
            <ac:spMk id="9" creationId="{6E1B581A-F45E-CE47-A327-E73F48EA5229}"/>
          </ac:spMkLst>
        </pc:spChg>
        <pc:spChg chg="add mod">
          <ac:chgData name="Shigeki Toyoda" userId="3cd91c4a-22a1-4c79-816f-bd14c66a9e8e" providerId="ADAL" clId="{E6FD4F74-FE98-9549-B1E3-6BBC82087066}" dt="2022-07-25T16:51:16.369" v="66" actId="1076"/>
          <ac:spMkLst>
            <pc:docMk/>
            <pc:sldMk cId="4030053007" sldId="3114"/>
            <ac:spMk id="12" creationId="{95E85833-09D5-DD4F-AD7B-08E7EB6C2583}"/>
          </ac:spMkLst>
        </pc:spChg>
        <pc:spChg chg="add mod">
          <ac:chgData name="Shigeki Toyoda" userId="3cd91c4a-22a1-4c79-816f-bd14c66a9e8e" providerId="ADAL" clId="{E6FD4F74-FE98-9549-B1E3-6BBC82087066}" dt="2022-07-25T16:54:28.495" v="129" actId="1076"/>
          <ac:spMkLst>
            <pc:docMk/>
            <pc:sldMk cId="4030053007" sldId="3114"/>
            <ac:spMk id="13" creationId="{BD6FA408-0AA0-2B4D-ABA3-EC042980E1BA}"/>
          </ac:spMkLst>
        </pc:spChg>
        <pc:picChg chg="mod">
          <ac:chgData name="Shigeki Toyoda" userId="3cd91c4a-22a1-4c79-816f-bd14c66a9e8e" providerId="ADAL" clId="{E6FD4F74-FE98-9549-B1E3-6BBC82087066}" dt="2022-07-25T16:50:33.501" v="18" actId="1076"/>
          <ac:picMkLst>
            <pc:docMk/>
            <pc:sldMk cId="4030053007" sldId="3114"/>
            <ac:picMk id="7" creationId="{84A88544-0591-B546-A7BA-298F61C412B6}"/>
          </ac:picMkLst>
        </pc:picChg>
      </pc:sldChg>
      <pc:sldChg chg="add del">
        <pc:chgData name="Shigeki Toyoda" userId="3cd91c4a-22a1-4c79-816f-bd14c66a9e8e" providerId="ADAL" clId="{E6FD4F74-FE98-9549-B1E3-6BBC82087066}" dt="2022-07-25T16:55:24.412" v="156" actId="2696"/>
        <pc:sldMkLst>
          <pc:docMk/>
          <pc:sldMk cId="3273594557" sldId="15346"/>
        </pc:sldMkLst>
      </pc:sldChg>
      <pc:sldChg chg="del">
        <pc:chgData name="Shigeki Toyoda" userId="3cd91c4a-22a1-4c79-816f-bd14c66a9e8e" providerId="ADAL" clId="{E6FD4F74-FE98-9549-B1E3-6BBC82087066}" dt="2022-07-25T16:56:08.167" v="160" actId="2696"/>
        <pc:sldMkLst>
          <pc:docMk/>
          <pc:sldMk cId="994573703" sldId="15347"/>
        </pc:sldMkLst>
      </pc:sldChg>
      <pc:sldChg chg="addSp delSp modSp mod">
        <pc:chgData name="Shigeki Toyoda" userId="3cd91c4a-22a1-4c79-816f-bd14c66a9e8e" providerId="ADAL" clId="{E6FD4F74-FE98-9549-B1E3-6BBC82087066}" dt="2022-07-26T01:36:20.851" v="645" actId="20577"/>
        <pc:sldMkLst>
          <pc:docMk/>
          <pc:sldMk cId="2996551342" sldId="15348"/>
        </pc:sldMkLst>
        <pc:spChg chg="add del mod">
          <ac:chgData name="Shigeki Toyoda" userId="3cd91c4a-22a1-4c79-816f-bd14c66a9e8e" providerId="ADAL" clId="{E6FD4F74-FE98-9549-B1E3-6BBC82087066}" dt="2022-07-25T16:56:55.073" v="167"/>
          <ac:spMkLst>
            <pc:docMk/>
            <pc:sldMk cId="2996551342" sldId="15348"/>
            <ac:spMk id="10" creationId="{13E0C838-C27B-F74E-ADEE-FA76717AAE88}"/>
          </ac:spMkLst>
        </pc:spChg>
        <pc:spChg chg="del">
          <ac:chgData name="Shigeki Toyoda" userId="3cd91c4a-22a1-4c79-816f-bd14c66a9e8e" providerId="ADAL" clId="{E6FD4F74-FE98-9549-B1E3-6BBC82087066}" dt="2022-07-25T16:56:56.476" v="168" actId="478"/>
          <ac:spMkLst>
            <pc:docMk/>
            <pc:sldMk cId="2996551342" sldId="15348"/>
            <ac:spMk id="11" creationId="{F5717067-EFE1-C349-BF77-D2F33FB89602}"/>
          </ac:spMkLst>
        </pc:spChg>
        <pc:spChg chg="add mod">
          <ac:chgData name="Shigeki Toyoda" userId="3cd91c4a-22a1-4c79-816f-bd14c66a9e8e" providerId="ADAL" clId="{E6FD4F74-FE98-9549-B1E3-6BBC82087066}" dt="2022-07-25T16:56:59.955" v="184" actId="20577"/>
          <ac:spMkLst>
            <pc:docMk/>
            <pc:sldMk cId="2996551342" sldId="15348"/>
            <ac:spMk id="12" creationId="{466E5FC6-4934-6F4E-BD27-2FEA32B07D67}"/>
          </ac:spMkLst>
        </pc:spChg>
        <pc:spChg chg="mod">
          <ac:chgData name="Shigeki Toyoda" userId="3cd91c4a-22a1-4c79-816f-bd14c66a9e8e" providerId="ADAL" clId="{E6FD4F74-FE98-9549-B1E3-6BBC82087066}" dt="2022-07-26T01:36:20.851" v="645" actId="20577"/>
          <ac:spMkLst>
            <pc:docMk/>
            <pc:sldMk cId="2996551342" sldId="15348"/>
            <ac:spMk id="22" creationId="{F2792A1E-A015-F649-86E0-2BC02A404076}"/>
          </ac:spMkLst>
        </pc:spChg>
      </pc:sldChg>
      <pc:sldChg chg="addSp delSp modSp mod">
        <pc:chgData name="Shigeki Toyoda" userId="3cd91c4a-22a1-4c79-816f-bd14c66a9e8e" providerId="ADAL" clId="{E6FD4F74-FE98-9549-B1E3-6BBC82087066}" dt="2022-07-25T17:05:49.860" v="632"/>
        <pc:sldMkLst>
          <pc:docMk/>
          <pc:sldMk cId="2792897826" sldId="15349"/>
        </pc:sldMkLst>
        <pc:spChg chg="del">
          <ac:chgData name="Shigeki Toyoda" userId="3cd91c4a-22a1-4c79-816f-bd14c66a9e8e" providerId="ADAL" clId="{E6FD4F74-FE98-9549-B1E3-6BBC82087066}" dt="2022-07-25T17:05:49.522" v="631" actId="478"/>
          <ac:spMkLst>
            <pc:docMk/>
            <pc:sldMk cId="2792897826" sldId="15349"/>
            <ac:spMk id="9" creationId="{6E1B581A-F45E-CE47-A327-E73F48EA5229}"/>
          </ac:spMkLst>
        </pc:spChg>
        <pc:spChg chg="add mod">
          <ac:chgData name="Shigeki Toyoda" userId="3cd91c4a-22a1-4c79-816f-bd14c66a9e8e" providerId="ADAL" clId="{E6FD4F74-FE98-9549-B1E3-6BBC82087066}" dt="2022-07-25T17:05:49.860" v="632"/>
          <ac:spMkLst>
            <pc:docMk/>
            <pc:sldMk cId="2792897826" sldId="15349"/>
            <ac:spMk id="11" creationId="{4E9C0022-1BDC-DE4A-AC61-68CCB1294AA0}"/>
          </ac:spMkLst>
        </pc:spChg>
      </pc:sldChg>
      <pc:sldChg chg="modSp del mod">
        <pc:chgData name="Shigeki Toyoda" userId="3cd91c4a-22a1-4c79-816f-bd14c66a9e8e" providerId="ADAL" clId="{E6FD4F74-FE98-9549-B1E3-6BBC82087066}" dt="2022-07-25T16:54:45.683" v="132" actId="2696"/>
        <pc:sldMkLst>
          <pc:docMk/>
          <pc:sldMk cId="1903187844" sldId="15351"/>
        </pc:sldMkLst>
        <pc:spChg chg="mod">
          <ac:chgData name="Shigeki Toyoda" userId="3cd91c4a-22a1-4c79-816f-bd14c66a9e8e" providerId="ADAL" clId="{E6FD4F74-FE98-9549-B1E3-6BBC82087066}" dt="2022-07-25T16:52:30.356" v="76" actId="20577"/>
          <ac:spMkLst>
            <pc:docMk/>
            <pc:sldMk cId="1903187844" sldId="15351"/>
            <ac:spMk id="13" creationId="{97C62660-1399-8144-B5B0-3ABB3DA96DCA}"/>
          </ac:spMkLst>
        </pc:spChg>
        <pc:spChg chg="mod">
          <ac:chgData name="Shigeki Toyoda" userId="3cd91c4a-22a1-4c79-816f-bd14c66a9e8e" providerId="ADAL" clId="{E6FD4F74-FE98-9549-B1E3-6BBC82087066}" dt="2022-07-25T16:52:35.519" v="96" actId="20577"/>
          <ac:spMkLst>
            <pc:docMk/>
            <pc:sldMk cId="1903187844" sldId="15351"/>
            <ac:spMk id="19" creationId="{91FB9E91-50B7-B641-8E53-A9D4F8F568F7}"/>
          </ac:spMkLst>
        </pc:spChg>
      </pc:sldChg>
      <pc:sldChg chg="add del ord">
        <pc:chgData name="Shigeki Toyoda" userId="3cd91c4a-22a1-4c79-816f-bd14c66a9e8e" providerId="ADAL" clId="{E6FD4F74-FE98-9549-B1E3-6BBC82087066}" dt="2022-07-25T16:54:31.702" v="130" actId="2696"/>
        <pc:sldMkLst>
          <pc:docMk/>
          <pc:sldMk cId="1663453398" sldId="15352"/>
        </pc:sldMkLst>
      </pc:sldChg>
      <pc:sldChg chg="add del">
        <pc:chgData name="Shigeki Toyoda" userId="3cd91c4a-22a1-4c79-816f-bd14c66a9e8e" providerId="ADAL" clId="{E6FD4F74-FE98-9549-B1E3-6BBC82087066}" dt="2022-07-25T17:05:33.581" v="629" actId="2696"/>
        <pc:sldMkLst>
          <pc:docMk/>
          <pc:sldMk cId="2944589846" sldId="15353"/>
        </pc:sldMkLst>
      </pc:sldChg>
      <pc:sldChg chg="add del">
        <pc:chgData name="Shigeki Toyoda" userId="3cd91c4a-22a1-4c79-816f-bd14c66a9e8e" providerId="ADAL" clId="{E6FD4F74-FE98-9549-B1E3-6BBC82087066}" dt="2022-07-25T17:05:34.213" v="630" actId="2696"/>
        <pc:sldMkLst>
          <pc:docMk/>
          <pc:sldMk cId="3027507290" sldId="15354"/>
        </pc:sldMkLst>
      </pc:sldChg>
      <pc:sldChg chg="add del">
        <pc:chgData name="Shigeki Toyoda" userId="3cd91c4a-22a1-4c79-816f-bd14c66a9e8e" providerId="ADAL" clId="{E6FD4F74-FE98-9549-B1E3-6BBC82087066}" dt="2022-07-25T17:05:33.101" v="628" actId="2696"/>
        <pc:sldMkLst>
          <pc:docMk/>
          <pc:sldMk cId="4085173545" sldId="15356"/>
        </pc:sldMkLst>
      </pc:sldChg>
      <pc:sldChg chg="modSp add mod ord">
        <pc:chgData name="Shigeki Toyoda" userId="3cd91c4a-22a1-4c79-816f-bd14c66a9e8e" providerId="ADAL" clId="{E6FD4F74-FE98-9549-B1E3-6BBC82087066}" dt="2022-07-26T01:37:15.348" v="723" actId="20577"/>
        <pc:sldMkLst>
          <pc:docMk/>
          <pc:sldMk cId="2651111674" sldId="15357"/>
        </pc:sldMkLst>
        <pc:spChg chg="mod">
          <ac:chgData name="Shigeki Toyoda" userId="3cd91c4a-22a1-4c79-816f-bd14c66a9e8e" providerId="ADAL" clId="{E6FD4F74-FE98-9549-B1E3-6BBC82087066}" dt="2022-07-26T01:36:43.939" v="683" actId="20577"/>
          <ac:spMkLst>
            <pc:docMk/>
            <pc:sldMk cId="2651111674" sldId="15357"/>
            <ac:spMk id="11" creationId="{F4B7CFE0-4F9C-1A4E-8873-2D94D2A1EADD}"/>
          </ac:spMkLst>
        </pc:spChg>
        <pc:spChg chg="mod">
          <ac:chgData name="Shigeki Toyoda" userId="3cd91c4a-22a1-4c79-816f-bd14c66a9e8e" providerId="ADAL" clId="{E6FD4F74-FE98-9549-B1E3-6BBC82087066}" dt="2022-07-26T01:37:15.348" v="723" actId="20577"/>
          <ac:spMkLst>
            <pc:docMk/>
            <pc:sldMk cId="2651111674" sldId="15357"/>
            <ac:spMk id="12" creationId="{31173A61-14A6-0E45-8717-57FBF23CCC05}"/>
          </ac:spMkLst>
        </pc:spChg>
        <pc:graphicFrameChg chg="modGraphic">
          <ac:chgData name="Shigeki Toyoda" userId="3cd91c4a-22a1-4c79-816f-bd14c66a9e8e" providerId="ADAL" clId="{E6FD4F74-FE98-9549-B1E3-6BBC82087066}" dt="2022-07-26T01:36:40.957" v="675" actId="20577"/>
          <ac:graphicFrameMkLst>
            <pc:docMk/>
            <pc:sldMk cId="2651111674" sldId="15357"/>
            <ac:graphicFrameMk id="22" creationId="{F68CA4CC-A721-9C49-A5A1-489CD5893E03}"/>
          </ac:graphicFrameMkLst>
        </pc:graphicFrameChg>
      </pc:sldChg>
      <pc:sldChg chg="modSp add mod">
        <pc:chgData name="Shigeki Toyoda" userId="3cd91c4a-22a1-4c79-816f-bd14c66a9e8e" providerId="ADAL" clId="{E6FD4F74-FE98-9549-B1E3-6BBC82087066}" dt="2022-07-26T01:36:28.489" v="653" actId="20577"/>
        <pc:sldMkLst>
          <pc:docMk/>
          <pc:sldMk cId="2010895338" sldId="15358"/>
        </pc:sldMkLst>
        <pc:spChg chg="mod">
          <ac:chgData name="Shigeki Toyoda" userId="3cd91c4a-22a1-4c79-816f-bd14c66a9e8e" providerId="ADAL" clId="{E6FD4F74-FE98-9549-B1E3-6BBC82087066}" dt="2022-07-26T01:36:28.489" v="653" actId="20577"/>
          <ac:spMkLst>
            <pc:docMk/>
            <pc:sldMk cId="2010895338" sldId="15358"/>
            <ac:spMk id="15" creationId="{2144EEB4-0B64-1744-AF85-4D4855621E4F}"/>
          </ac:spMkLst>
        </pc:spChg>
        <pc:spChg chg="mod">
          <ac:chgData name="Shigeki Toyoda" userId="3cd91c4a-22a1-4c79-816f-bd14c66a9e8e" providerId="ADAL" clId="{E6FD4F74-FE98-9549-B1E3-6BBC82087066}" dt="2022-07-25T16:55:00.411" v="152" actId="2711"/>
          <ac:spMkLst>
            <pc:docMk/>
            <pc:sldMk cId="2010895338" sldId="15358"/>
            <ac:spMk id="19" creationId="{91FB9E91-50B7-B641-8E53-A9D4F8F568F7}"/>
          </ac:spMkLst>
        </pc:spChg>
      </pc:sldChg>
      <pc:sldChg chg="addSp delSp modSp add mod">
        <pc:chgData name="Shigeki Toyoda" userId="3cd91c4a-22a1-4c79-816f-bd14c66a9e8e" providerId="ADAL" clId="{E6FD4F74-FE98-9549-B1E3-6BBC82087066}" dt="2022-07-26T01:40:30.477" v="725" actId="21"/>
        <pc:sldMkLst>
          <pc:docMk/>
          <pc:sldMk cId="1950875015" sldId="15359"/>
        </pc:sldMkLst>
        <pc:spChg chg="mod">
          <ac:chgData name="Shigeki Toyoda" userId="3cd91c4a-22a1-4c79-816f-bd14c66a9e8e" providerId="ADAL" clId="{E6FD4F74-FE98-9549-B1E3-6BBC82087066}" dt="2022-07-26T01:36:50.752" v="691" actId="20577"/>
          <ac:spMkLst>
            <pc:docMk/>
            <pc:sldMk cId="1950875015" sldId="15359"/>
            <ac:spMk id="19" creationId="{904CB9C7-0888-2540-9BA0-E88D3B6B1CFB}"/>
          </ac:spMkLst>
        </pc:spChg>
        <pc:spChg chg="mod">
          <ac:chgData name="Shigeki Toyoda" userId="3cd91c4a-22a1-4c79-816f-bd14c66a9e8e" providerId="ADAL" clId="{E6FD4F74-FE98-9549-B1E3-6BBC82087066}" dt="2022-07-26T01:36:53.280" v="699" actId="20577"/>
          <ac:spMkLst>
            <pc:docMk/>
            <pc:sldMk cId="1950875015" sldId="15359"/>
            <ac:spMk id="21" creationId="{807F7FA5-3609-4247-8897-B089D042277C}"/>
          </ac:spMkLst>
        </pc:spChg>
        <pc:spChg chg="mod">
          <ac:chgData name="Shigeki Toyoda" userId="3cd91c4a-22a1-4c79-816f-bd14c66a9e8e" providerId="ADAL" clId="{E6FD4F74-FE98-9549-B1E3-6BBC82087066}" dt="2022-07-26T01:36:55.738" v="707" actId="20577"/>
          <ac:spMkLst>
            <pc:docMk/>
            <pc:sldMk cId="1950875015" sldId="15359"/>
            <ac:spMk id="22" creationId="{1E5E34EF-AC55-6140-8168-5E7CE3B0A4B6}"/>
          </ac:spMkLst>
        </pc:spChg>
        <pc:picChg chg="add del mod">
          <ac:chgData name="Shigeki Toyoda" userId="3cd91c4a-22a1-4c79-816f-bd14c66a9e8e" providerId="ADAL" clId="{E6FD4F74-FE98-9549-B1E3-6BBC82087066}" dt="2022-07-26T01:40:30.477" v="725" actId="21"/>
          <ac:picMkLst>
            <pc:docMk/>
            <pc:sldMk cId="1950875015" sldId="15359"/>
            <ac:picMk id="2" creationId="{3A3AFD28-37EA-B243-B73A-13F504846956}"/>
          </ac:picMkLst>
        </pc:picChg>
      </pc:sldChg>
      <pc:sldChg chg="modSp add mod">
        <pc:chgData name="Shigeki Toyoda" userId="3cd91c4a-22a1-4c79-816f-bd14c66a9e8e" providerId="ADAL" clId="{E6FD4F74-FE98-9549-B1E3-6BBC82087066}" dt="2022-07-25T16:56:35.205" v="165" actId="404"/>
        <pc:sldMkLst>
          <pc:docMk/>
          <pc:sldMk cId="3640960436" sldId="15360"/>
        </pc:sldMkLst>
        <pc:spChg chg="mod">
          <ac:chgData name="Shigeki Toyoda" userId="3cd91c4a-22a1-4c79-816f-bd14c66a9e8e" providerId="ADAL" clId="{E6FD4F74-FE98-9549-B1E3-6BBC82087066}" dt="2022-07-25T16:56:32.307" v="164" actId="403"/>
          <ac:spMkLst>
            <pc:docMk/>
            <pc:sldMk cId="3640960436" sldId="15360"/>
            <ac:spMk id="12" creationId="{8B58652E-CC26-6345-8044-51079FAA0176}"/>
          </ac:spMkLst>
        </pc:spChg>
        <pc:spChg chg="mod">
          <ac:chgData name="Shigeki Toyoda" userId="3cd91c4a-22a1-4c79-816f-bd14c66a9e8e" providerId="ADAL" clId="{E6FD4F74-FE98-9549-B1E3-6BBC82087066}" dt="2022-07-25T16:56:35.205" v="165" actId="404"/>
          <ac:spMkLst>
            <pc:docMk/>
            <pc:sldMk cId="3640960436" sldId="15360"/>
            <ac:spMk id="13" creationId="{9FD15069-C6CF-0C42-A7EC-AF83BC055D51}"/>
          </ac:spMkLst>
        </pc:spChg>
      </pc:sldChg>
    </pc:docChg>
  </pc:docChgLst>
  <pc:docChgLst>
    <pc:chgData name="Kuramoto Perry" userId="29368dd3c9d184a6" providerId="LiveId" clId="{EE8149B7-84B5-4BE6-A519-775E14C7F091}"/>
    <pc:docChg chg="modSld">
      <pc:chgData name="Kuramoto Perry" userId="29368dd3c9d184a6" providerId="LiveId" clId="{EE8149B7-84B5-4BE6-A519-775E14C7F091}" dt="2022-07-22T08:17:35.672" v="263" actId="20577"/>
      <pc:docMkLst>
        <pc:docMk/>
      </pc:docMkLst>
      <pc:sldChg chg="modSp mod">
        <pc:chgData name="Kuramoto Perry" userId="29368dd3c9d184a6" providerId="LiveId" clId="{EE8149B7-84B5-4BE6-A519-775E14C7F091}" dt="2022-07-22T08:13:55.471" v="46" actId="20577"/>
        <pc:sldMkLst>
          <pc:docMk/>
          <pc:sldMk cId="3273594557" sldId="15346"/>
        </pc:sldMkLst>
        <pc:spChg chg="mod">
          <ac:chgData name="Kuramoto Perry" userId="29368dd3c9d184a6" providerId="LiveId" clId="{EE8149B7-84B5-4BE6-A519-775E14C7F091}" dt="2022-07-22T08:13:55.471" v="46" actId="20577"/>
          <ac:spMkLst>
            <pc:docMk/>
            <pc:sldMk cId="3273594557" sldId="15346"/>
            <ac:spMk id="20" creationId="{06B5AC7F-90CA-AC4C-B7EC-6F4252D15CDA}"/>
          </ac:spMkLst>
        </pc:spChg>
      </pc:sldChg>
      <pc:sldChg chg="modSp mod">
        <pc:chgData name="Kuramoto Perry" userId="29368dd3c9d184a6" providerId="LiveId" clId="{EE8149B7-84B5-4BE6-A519-775E14C7F091}" dt="2022-07-22T08:14:34.129" v="111" actId="20577"/>
        <pc:sldMkLst>
          <pc:docMk/>
          <pc:sldMk cId="994573703" sldId="15347"/>
        </pc:sldMkLst>
        <pc:spChg chg="mod">
          <ac:chgData name="Kuramoto Perry" userId="29368dd3c9d184a6" providerId="LiveId" clId="{EE8149B7-84B5-4BE6-A519-775E14C7F091}" dt="2022-07-22T08:14:20.661" v="79" actId="20577"/>
          <ac:spMkLst>
            <pc:docMk/>
            <pc:sldMk cId="994573703" sldId="15347"/>
            <ac:spMk id="19" creationId="{904CB9C7-0888-2540-9BA0-E88D3B6B1CFB}"/>
          </ac:spMkLst>
        </pc:spChg>
        <pc:spChg chg="mod">
          <ac:chgData name="Kuramoto Perry" userId="29368dd3c9d184a6" providerId="LiveId" clId="{EE8149B7-84B5-4BE6-A519-775E14C7F091}" dt="2022-07-22T08:14:11.343" v="68" actId="6549"/>
          <ac:spMkLst>
            <pc:docMk/>
            <pc:sldMk cId="994573703" sldId="15347"/>
            <ac:spMk id="20" creationId="{06B5AC7F-90CA-AC4C-B7EC-6F4252D15CDA}"/>
          </ac:spMkLst>
        </pc:spChg>
        <pc:spChg chg="mod">
          <ac:chgData name="Kuramoto Perry" userId="29368dd3c9d184a6" providerId="LiveId" clId="{EE8149B7-84B5-4BE6-A519-775E14C7F091}" dt="2022-07-22T08:14:26.721" v="94" actId="20577"/>
          <ac:spMkLst>
            <pc:docMk/>
            <pc:sldMk cId="994573703" sldId="15347"/>
            <ac:spMk id="21" creationId="{807F7FA5-3609-4247-8897-B089D042277C}"/>
          </ac:spMkLst>
        </pc:spChg>
        <pc:spChg chg="mod">
          <ac:chgData name="Kuramoto Perry" userId="29368dd3c9d184a6" providerId="LiveId" clId="{EE8149B7-84B5-4BE6-A519-775E14C7F091}" dt="2022-07-22T08:14:34.129" v="111" actId="20577"/>
          <ac:spMkLst>
            <pc:docMk/>
            <pc:sldMk cId="994573703" sldId="15347"/>
            <ac:spMk id="22" creationId="{1E5E34EF-AC55-6140-8168-5E7CE3B0A4B6}"/>
          </ac:spMkLst>
        </pc:spChg>
      </pc:sldChg>
      <pc:sldChg chg="modSp mod">
        <pc:chgData name="Kuramoto Perry" userId="29368dd3c9d184a6" providerId="LiveId" clId="{EE8149B7-84B5-4BE6-A519-775E14C7F091}" dt="2022-07-22T08:17:35.672" v="263" actId="20577"/>
        <pc:sldMkLst>
          <pc:docMk/>
          <pc:sldMk cId="2996551342" sldId="15348"/>
        </pc:sldMkLst>
        <pc:spChg chg="mod">
          <ac:chgData name="Kuramoto Perry" userId="29368dd3c9d184a6" providerId="LiveId" clId="{EE8149B7-84B5-4BE6-A519-775E14C7F091}" dt="2022-07-22T08:17:35.672" v="263" actId="20577"/>
          <ac:spMkLst>
            <pc:docMk/>
            <pc:sldMk cId="2996551342" sldId="15348"/>
            <ac:spMk id="22" creationId="{F2792A1E-A015-F649-86E0-2BC02A404076}"/>
          </ac:spMkLst>
        </pc:spChg>
      </pc:sldChg>
    </pc:docChg>
  </pc:docChgLst>
  <pc:docChgLst>
    <pc:chgData name="Shigeki Toyoda" userId="3cd91c4a-22a1-4c79-816f-bd14c66a9e8e" providerId="ADAL" clId="{42F60489-4B0B-654B-AE8F-F404E1C4EF16}"/>
    <pc:docChg chg="custSel addSld delSld modSld">
      <pc:chgData name="Shigeki Toyoda" userId="3cd91c4a-22a1-4c79-816f-bd14c66a9e8e" providerId="ADAL" clId="{42F60489-4B0B-654B-AE8F-F404E1C4EF16}" dt="2022-07-26T10:51:16.520" v="52" actId="962"/>
      <pc:docMkLst>
        <pc:docMk/>
      </pc:docMkLst>
      <pc:sldChg chg="addSp delSp modSp new del mod">
        <pc:chgData name="Shigeki Toyoda" userId="3cd91c4a-22a1-4c79-816f-bd14c66a9e8e" providerId="ADAL" clId="{42F60489-4B0B-654B-AE8F-F404E1C4EF16}" dt="2022-07-26T02:45:02.658" v="39" actId="2696"/>
        <pc:sldMkLst>
          <pc:docMk/>
          <pc:sldMk cId="2559350994" sldId="256"/>
        </pc:sldMkLst>
        <pc:picChg chg="add del mod">
          <ac:chgData name="Shigeki Toyoda" userId="3cd91c4a-22a1-4c79-816f-bd14c66a9e8e" providerId="ADAL" clId="{42F60489-4B0B-654B-AE8F-F404E1C4EF16}" dt="2022-07-26T02:44:57.758" v="34" actId="21"/>
          <ac:picMkLst>
            <pc:docMk/>
            <pc:sldMk cId="2559350994" sldId="256"/>
            <ac:picMk id="3" creationId="{AFE01FA1-E8F0-E747-A61E-8CDA7716895D}"/>
          </ac:picMkLst>
        </pc:picChg>
        <pc:picChg chg="add del mod">
          <ac:chgData name="Shigeki Toyoda" userId="3cd91c4a-22a1-4c79-816f-bd14c66a9e8e" providerId="ADAL" clId="{42F60489-4B0B-654B-AE8F-F404E1C4EF16}" dt="2022-07-26T02:44:55.213" v="31" actId="21"/>
          <ac:picMkLst>
            <pc:docMk/>
            <pc:sldMk cId="2559350994" sldId="256"/>
            <ac:picMk id="5" creationId="{68AE5BC9-4060-EA47-90B8-09E4CE4B62B7}"/>
          </ac:picMkLst>
        </pc:picChg>
        <pc:picChg chg="add del mod">
          <ac:chgData name="Shigeki Toyoda" userId="3cd91c4a-22a1-4c79-816f-bd14c66a9e8e" providerId="ADAL" clId="{42F60489-4B0B-654B-AE8F-F404E1C4EF16}" dt="2022-07-26T02:44:52.446" v="28" actId="21"/>
          <ac:picMkLst>
            <pc:docMk/>
            <pc:sldMk cId="2559350994" sldId="256"/>
            <ac:picMk id="7" creationId="{B1DF39E7-B061-1748-A185-7CBDFCC48774}"/>
          </ac:picMkLst>
        </pc:picChg>
        <pc:picChg chg="add del mod">
          <ac:chgData name="Shigeki Toyoda" userId="3cd91c4a-22a1-4c79-816f-bd14c66a9e8e" providerId="ADAL" clId="{42F60489-4B0B-654B-AE8F-F404E1C4EF16}" dt="2022-07-26T02:44:49.454" v="25" actId="21"/>
          <ac:picMkLst>
            <pc:docMk/>
            <pc:sldMk cId="2559350994" sldId="256"/>
            <ac:picMk id="9" creationId="{63722E36-824E-EF4B-B981-987557900982}"/>
          </ac:picMkLst>
        </pc:picChg>
        <pc:picChg chg="add del mod">
          <ac:chgData name="Shigeki Toyoda" userId="3cd91c4a-22a1-4c79-816f-bd14c66a9e8e" providerId="ADAL" clId="{42F60489-4B0B-654B-AE8F-F404E1C4EF16}" dt="2022-07-26T02:44:46.604" v="22" actId="21"/>
          <ac:picMkLst>
            <pc:docMk/>
            <pc:sldMk cId="2559350994" sldId="256"/>
            <ac:picMk id="11" creationId="{FE5B29B1-4745-3443-AB30-C6EAD93D69EB}"/>
          </ac:picMkLst>
        </pc:picChg>
        <pc:picChg chg="add del mod">
          <ac:chgData name="Shigeki Toyoda" userId="3cd91c4a-22a1-4c79-816f-bd14c66a9e8e" providerId="ADAL" clId="{42F60489-4B0B-654B-AE8F-F404E1C4EF16}" dt="2022-07-26T02:44:43.357" v="20" actId="21"/>
          <ac:picMkLst>
            <pc:docMk/>
            <pc:sldMk cId="2559350994" sldId="256"/>
            <ac:picMk id="13" creationId="{7E2D1EDC-9B91-FC49-96F6-178D7E3453D4}"/>
          </ac:picMkLst>
        </pc:picChg>
        <pc:picChg chg="add del mod">
          <ac:chgData name="Shigeki Toyoda" userId="3cd91c4a-22a1-4c79-816f-bd14c66a9e8e" providerId="ADAL" clId="{42F60489-4B0B-654B-AE8F-F404E1C4EF16}" dt="2022-07-26T02:45:00.153" v="37" actId="21"/>
          <ac:picMkLst>
            <pc:docMk/>
            <pc:sldMk cId="2559350994" sldId="256"/>
            <ac:picMk id="15" creationId="{27B3DEBD-4C8D-0C4E-A1DD-0543797ED40D}"/>
          </ac:picMkLst>
        </pc:picChg>
      </pc:sldChg>
      <pc:sldChg chg="addSp modSp new mod">
        <pc:chgData name="Shigeki Toyoda" userId="3cd91c4a-22a1-4c79-816f-bd14c66a9e8e" providerId="ADAL" clId="{42F60489-4B0B-654B-AE8F-F404E1C4EF16}" dt="2022-07-26T02:45:05.780" v="40" actId="1076"/>
        <pc:sldMkLst>
          <pc:docMk/>
          <pc:sldMk cId="964646155" sldId="257"/>
        </pc:sldMkLst>
        <pc:picChg chg="add mod">
          <ac:chgData name="Shigeki Toyoda" userId="3cd91c4a-22a1-4c79-816f-bd14c66a9e8e" providerId="ADAL" clId="{42F60489-4B0B-654B-AE8F-F404E1C4EF16}" dt="2022-07-26T02:45:05.780" v="40" actId="1076"/>
          <ac:picMkLst>
            <pc:docMk/>
            <pc:sldMk cId="964646155" sldId="257"/>
            <ac:picMk id="2" creationId="{0E5ED597-155A-FA49-A249-6AD14A88196A}"/>
          </ac:picMkLst>
        </pc:picChg>
      </pc:sldChg>
      <pc:sldChg chg="addSp modSp add mod">
        <pc:chgData name="Shigeki Toyoda" userId="3cd91c4a-22a1-4c79-816f-bd14c66a9e8e" providerId="ADAL" clId="{42F60489-4B0B-654B-AE8F-F404E1C4EF16}" dt="2022-07-26T02:45:08.740" v="41" actId="1076"/>
        <pc:sldMkLst>
          <pc:docMk/>
          <pc:sldMk cId="22791866" sldId="258"/>
        </pc:sldMkLst>
        <pc:picChg chg="add mod">
          <ac:chgData name="Shigeki Toyoda" userId="3cd91c4a-22a1-4c79-816f-bd14c66a9e8e" providerId="ADAL" clId="{42F60489-4B0B-654B-AE8F-F404E1C4EF16}" dt="2022-07-26T02:45:08.740" v="41" actId="1076"/>
          <ac:picMkLst>
            <pc:docMk/>
            <pc:sldMk cId="22791866" sldId="258"/>
            <ac:picMk id="2" creationId="{F2AB5BC6-FBDA-224F-9EF9-525130C8FEE3}"/>
          </ac:picMkLst>
        </pc:picChg>
      </pc:sldChg>
      <pc:sldChg chg="addSp modSp add">
        <pc:chgData name="Shigeki Toyoda" userId="3cd91c4a-22a1-4c79-816f-bd14c66a9e8e" providerId="ADAL" clId="{42F60489-4B0B-654B-AE8F-F404E1C4EF16}" dt="2022-07-26T02:44:53.557" v="29"/>
        <pc:sldMkLst>
          <pc:docMk/>
          <pc:sldMk cId="2146631528" sldId="259"/>
        </pc:sldMkLst>
        <pc:picChg chg="add mod">
          <ac:chgData name="Shigeki Toyoda" userId="3cd91c4a-22a1-4c79-816f-bd14c66a9e8e" providerId="ADAL" clId="{42F60489-4B0B-654B-AE8F-F404E1C4EF16}" dt="2022-07-26T02:44:53.557" v="29"/>
          <ac:picMkLst>
            <pc:docMk/>
            <pc:sldMk cId="2146631528" sldId="259"/>
            <ac:picMk id="2" creationId="{289ACE30-1D52-2B40-BABE-850C3E26501C}"/>
          </ac:picMkLst>
        </pc:picChg>
      </pc:sldChg>
      <pc:sldChg chg="addSp modSp add mod">
        <pc:chgData name="Shigeki Toyoda" userId="3cd91c4a-22a1-4c79-816f-bd14c66a9e8e" providerId="ADAL" clId="{42F60489-4B0B-654B-AE8F-F404E1C4EF16}" dt="2022-07-26T02:45:11.629" v="42" actId="1076"/>
        <pc:sldMkLst>
          <pc:docMk/>
          <pc:sldMk cId="3925313058" sldId="260"/>
        </pc:sldMkLst>
        <pc:picChg chg="add mod">
          <ac:chgData name="Shigeki Toyoda" userId="3cd91c4a-22a1-4c79-816f-bd14c66a9e8e" providerId="ADAL" clId="{42F60489-4B0B-654B-AE8F-F404E1C4EF16}" dt="2022-07-26T02:45:11.629" v="42" actId="1076"/>
          <ac:picMkLst>
            <pc:docMk/>
            <pc:sldMk cId="3925313058" sldId="260"/>
            <ac:picMk id="2" creationId="{228572F5-C96A-794E-B569-552B80B2FDA5}"/>
          </ac:picMkLst>
        </pc:picChg>
      </pc:sldChg>
      <pc:sldChg chg="addSp modSp add">
        <pc:chgData name="Shigeki Toyoda" userId="3cd91c4a-22a1-4c79-816f-bd14c66a9e8e" providerId="ADAL" clId="{42F60489-4B0B-654B-AE8F-F404E1C4EF16}" dt="2022-07-26T02:44:47.885" v="23"/>
        <pc:sldMkLst>
          <pc:docMk/>
          <pc:sldMk cId="2378725308" sldId="261"/>
        </pc:sldMkLst>
        <pc:picChg chg="add mod">
          <ac:chgData name="Shigeki Toyoda" userId="3cd91c4a-22a1-4c79-816f-bd14c66a9e8e" providerId="ADAL" clId="{42F60489-4B0B-654B-AE8F-F404E1C4EF16}" dt="2022-07-26T02:44:47.885" v="23"/>
          <ac:picMkLst>
            <pc:docMk/>
            <pc:sldMk cId="2378725308" sldId="261"/>
            <ac:picMk id="2" creationId="{8F551035-3478-B44A-91B0-A3D6B5DF98B6}"/>
          </ac:picMkLst>
        </pc:picChg>
      </pc:sldChg>
      <pc:sldChg chg="addSp delSp modSp add mod">
        <pc:chgData name="Shigeki Toyoda" userId="3cd91c4a-22a1-4c79-816f-bd14c66a9e8e" providerId="ADAL" clId="{42F60489-4B0B-654B-AE8F-F404E1C4EF16}" dt="2022-07-26T10:51:16.520" v="52" actId="962"/>
        <pc:sldMkLst>
          <pc:docMk/>
          <pc:sldMk cId="280667445" sldId="262"/>
        </pc:sldMkLst>
        <pc:picChg chg="add del mod">
          <ac:chgData name="Shigeki Toyoda" userId="3cd91c4a-22a1-4c79-816f-bd14c66a9e8e" providerId="ADAL" clId="{42F60489-4B0B-654B-AE8F-F404E1C4EF16}" dt="2022-07-26T10:28:27.172" v="46" actId="478"/>
          <ac:picMkLst>
            <pc:docMk/>
            <pc:sldMk cId="280667445" sldId="262"/>
            <ac:picMk id="2" creationId="{6A41E33D-DFA0-C541-BE80-4F6E70DDAED7}"/>
          </ac:picMkLst>
        </pc:picChg>
        <pc:picChg chg="add mod">
          <ac:chgData name="Shigeki Toyoda" userId="3cd91c4a-22a1-4c79-816f-bd14c66a9e8e" providerId="ADAL" clId="{42F60489-4B0B-654B-AE8F-F404E1C4EF16}" dt="2022-07-26T10:51:16.520" v="52" actId="962"/>
          <ac:picMkLst>
            <pc:docMk/>
            <pc:sldMk cId="280667445" sldId="262"/>
            <ac:picMk id="3" creationId="{E36C625E-BE15-3A4A-98D2-E10DAA25981A}"/>
          </ac:picMkLst>
        </pc:picChg>
        <pc:picChg chg="add del mod">
          <ac:chgData name="Shigeki Toyoda" userId="3cd91c4a-22a1-4c79-816f-bd14c66a9e8e" providerId="ADAL" clId="{42F60489-4B0B-654B-AE8F-F404E1C4EF16}" dt="2022-07-26T10:51:06.478" v="49" actId="478"/>
          <ac:picMkLst>
            <pc:docMk/>
            <pc:sldMk cId="280667445" sldId="262"/>
            <ac:picMk id="4" creationId="{A8BD6313-5FD6-0740-B814-7674CAE62644}"/>
          </ac:picMkLst>
        </pc:picChg>
      </pc:sldChg>
      <pc:sldChg chg="addSp modSp add mod">
        <pc:chgData name="Shigeki Toyoda" userId="3cd91c4a-22a1-4c79-816f-bd14c66a9e8e" providerId="ADAL" clId="{42F60489-4B0B-654B-AE8F-F404E1C4EF16}" dt="2022-07-26T02:45:18.640" v="44" actId="1076"/>
        <pc:sldMkLst>
          <pc:docMk/>
          <pc:sldMk cId="2915388798" sldId="263"/>
        </pc:sldMkLst>
        <pc:picChg chg="add mod">
          <ac:chgData name="Shigeki Toyoda" userId="3cd91c4a-22a1-4c79-816f-bd14c66a9e8e" providerId="ADAL" clId="{42F60489-4B0B-654B-AE8F-F404E1C4EF16}" dt="2022-07-26T02:45:18.640" v="44" actId="1076"/>
          <ac:picMkLst>
            <pc:docMk/>
            <pc:sldMk cId="2915388798" sldId="263"/>
            <ac:picMk id="2" creationId="{4CEF88E8-5FAF-024C-A8B9-81753E3DAFEA}"/>
          </ac:picMkLst>
        </pc:picChg>
      </pc:sldChg>
      <pc:sldChg chg="del">
        <pc:chgData name="Shigeki Toyoda" userId="3cd91c4a-22a1-4c79-816f-bd14c66a9e8e" providerId="ADAL" clId="{42F60489-4B0B-654B-AE8F-F404E1C4EF16}" dt="2022-07-26T02:44:24.042" v="0" actId="2696"/>
        <pc:sldMkLst>
          <pc:docMk/>
          <pc:sldMk cId="4030053007" sldId="3114"/>
        </pc:sldMkLst>
      </pc:sldChg>
      <pc:sldChg chg="del">
        <pc:chgData name="Shigeki Toyoda" userId="3cd91c4a-22a1-4c79-816f-bd14c66a9e8e" providerId="ADAL" clId="{42F60489-4B0B-654B-AE8F-F404E1C4EF16}" dt="2022-07-26T02:44:24.042" v="0" actId="2696"/>
        <pc:sldMkLst>
          <pc:docMk/>
          <pc:sldMk cId="2996551342" sldId="15348"/>
        </pc:sldMkLst>
      </pc:sldChg>
      <pc:sldChg chg="del">
        <pc:chgData name="Shigeki Toyoda" userId="3cd91c4a-22a1-4c79-816f-bd14c66a9e8e" providerId="ADAL" clId="{42F60489-4B0B-654B-AE8F-F404E1C4EF16}" dt="2022-07-26T02:44:24.042" v="0" actId="2696"/>
        <pc:sldMkLst>
          <pc:docMk/>
          <pc:sldMk cId="2792897826" sldId="15349"/>
        </pc:sldMkLst>
      </pc:sldChg>
      <pc:sldChg chg="del">
        <pc:chgData name="Shigeki Toyoda" userId="3cd91c4a-22a1-4c79-816f-bd14c66a9e8e" providerId="ADAL" clId="{42F60489-4B0B-654B-AE8F-F404E1C4EF16}" dt="2022-07-26T02:44:24.042" v="0" actId="2696"/>
        <pc:sldMkLst>
          <pc:docMk/>
          <pc:sldMk cId="2651111674" sldId="15357"/>
        </pc:sldMkLst>
      </pc:sldChg>
      <pc:sldChg chg="del">
        <pc:chgData name="Shigeki Toyoda" userId="3cd91c4a-22a1-4c79-816f-bd14c66a9e8e" providerId="ADAL" clId="{42F60489-4B0B-654B-AE8F-F404E1C4EF16}" dt="2022-07-26T02:44:24.042" v="0" actId="2696"/>
        <pc:sldMkLst>
          <pc:docMk/>
          <pc:sldMk cId="2010895338" sldId="15358"/>
        </pc:sldMkLst>
      </pc:sldChg>
      <pc:sldChg chg="del">
        <pc:chgData name="Shigeki Toyoda" userId="3cd91c4a-22a1-4c79-816f-bd14c66a9e8e" providerId="ADAL" clId="{42F60489-4B0B-654B-AE8F-F404E1C4EF16}" dt="2022-07-26T02:44:24.042" v="0" actId="2696"/>
        <pc:sldMkLst>
          <pc:docMk/>
          <pc:sldMk cId="1950875015" sldId="15359"/>
        </pc:sldMkLst>
      </pc:sldChg>
      <pc:sldChg chg="del">
        <pc:chgData name="Shigeki Toyoda" userId="3cd91c4a-22a1-4c79-816f-bd14c66a9e8e" providerId="ADAL" clId="{42F60489-4B0B-654B-AE8F-F404E1C4EF16}" dt="2022-07-26T02:44:24.042" v="0" actId="2696"/>
        <pc:sldMkLst>
          <pc:docMk/>
          <pc:sldMk cId="3640960436" sldId="15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3749-520F-4249-88A3-1B0920C80750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583D-062B-0D46-BF44-0B236363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7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28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0A9E-F7EA-48E5-98B4-4D7C0AD4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AE56B-786E-4002-85AF-3BFE5516C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E4AAD-6CFF-4293-B0B3-1D3DC0B5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34275-BB5F-4938-B202-585C0E4A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7A0E-1BF1-44C4-B821-744373A0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422A6-E167-4AD8-A86C-8D2D23B77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6DB3F-3AC5-4102-B648-614706940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7DEE-1DD3-483E-905B-89D14131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5DDE6-A856-461A-990B-36D49973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CBA1-412A-4A23-BA44-EA75384B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0B75-AB4E-4C83-8330-472A57A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0576-EC76-4FF4-B531-53D98786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95731-20A3-4363-A86E-56EBAD17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EDA9-F0FE-462C-87B9-F917D122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9B5EB-7483-4BFD-9BAD-97CD627D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784B-4155-42B3-A3F6-5A8A36D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59740-2157-4D62-8C0E-438601C6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572A2-ACEB-4310-816F-8F6069E2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25D2-C104-4CA3-AE95-43D95DE7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30D6-66FA-411B-B8AA-EB7E4E2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882C-CC46-4D23-9949-542B1767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127B-E100-4659-8906-111951162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AC668-2F2B-4AE5-9776-D8A754B5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224D2-E2A2-491E-8049-0F8F77AA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6DF4F-F0C8-4658-B228-BDA87F16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2F538-B1DD-4EA2-B30D-F078F861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1E0C-E5E8-4A78-BDF6-3FF6379D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59BA-5128-472E-A1C2-D0E11205E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95062-103A-46C0-AB50-A785434F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E4D28-58AE-4171-A9D5-ED92030CA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808E2-8AA8-43F4-A114-0DE4574AC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56A55-3744-4793-94E0-7F44E7A9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DCBDA-C932-47F4-A3C5-F06AD0CE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36684-D6AB-4D1D-A91E-584004A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0BCB-2011-496B-96C2-D7644B1E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80E19-56D9-45CA-9B58-4F2B5936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51733-BCEC-43CE-9FBB-AB1848F4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FADF9-D863-4527-AEF4-8092FAF7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B8E61-308E-4329-B7D8-C0083295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EC048-076D-4A3C-A204-0228C917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1FCE-8B01-4093-B4BE-5EC568D5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6D96-AA69-4A06-9043-778D4A8B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BEEB-D9E9-4AC0-8970-B0F704A3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B976E-7936-47CE-B52C-981E7508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D677D-88C4-4A16-8FE4-E74BAA25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C7154-603A-43CE-A985-D2B41C32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709E4-8FDC-4595-9C62-226BFD9E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9346-553C-4CFE-B9AB-ACDABA8E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22776-5F57-480C-9237-96D1AD3C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414B-37AC-47B5-B06E-21D0B6FA7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6367-5519-4E81-BE04-580A69E6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BE669-F574-4F83-B2B4-89944820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A50A5-4F7C-47A5-835D-9E6A4AE1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3CAED-8EEB-42F2-8E97-5DD44B0A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7EE6E-C04D-4235-8F11-F95CB2CE6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7B46-343D-46FD-BB54-E6F8AA3AC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06D0-F49A-43B7-AFEC-83D3D32C8B65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B121-65DE-446B-8164-307C05D49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0490E-4D91-4E8F-86AA-90C699F0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5784-520E-4B83-93A5-C5B238D0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1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E5ED597-155A-FA49-A249-6AD14A88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4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低い精度で自動的に生成された説明">
            <a:extLst>
              <a:ext uri="{FF2B5EF4-FFF2-40B4-BE49-F238E27FC236}">
                <a16:creationId xmlns:a16="http://schemas.microsoft.com/office/drawing/2014/main" id="{F2AB5BC6-FBDA-224F-9EF9-525130C8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屋外, グリーン, 駐車場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289ACE30-1D52-2B40-BABE-850C3E26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9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228572F5-C96A-794E-B569-552B80B2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8F551035-3478-B44A-91B0-A3D6B5DF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2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E36C625E-BE15-3A4A-98D2-E10DAA259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CEF88E8-5FAF-024C-A8B9-81753E3D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87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B33DF7A3377994BB02768E37CBA025D" ma:contentTypeVersion="16" ma:contentTypeDescription="新しいドキュメントを作成します。" ma:contentTypeScope="" ma:versionID="7c3a0766f08fdf5e916f7d517cf5db87">
  <xsd:schema xmlns:xsd="http://www.w3.org/2001/XMLSchema" xmlns:xs="http://www.w3.org/2001/XMLSchema" xmlns:p="http://schemas.microsoft.com/office/2006/metadata/properties" xmlns:ns2="d2f37a92-a4aa-4a90-8e5f-de36f5d11eb6" xmlns:ns3="17a174e6-10fb-431b-8f61-648115b69fd8" targetNamespace="http://schemas.microsoft.com/office/2006/metadata/properties" ma:root="true" ma:fieldsID="686bdc2cff4af5bc5ff7e3f28c160712" ns2:_="" ns3:_="">
    <xsd:import namespace="d2f37a92-a4aa-4a90-8e5f-de36f5d11eb6"/>
    <xsd:import namespace="17a174e6-10fb-431b-8f61-648115b69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37a92-a4aa-4a90-8e5f-de36f5d11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f53c2a8-729d-4955-81f8-1fd85caf28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174e6-10fb-431b-8f61-648115b69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45de49-dbbe-4c22-a50e-1a924e8ca2fe}" ma:internalName="TaxCatchAll" ma:showField="CatchAllData" ma:web="17a174e6-10fb-431b-8f61-648115b69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a174e6-10fb-431b-8f61-648115b69fd8" xsi:nil="true"/>
    <lcf76f155ced4ddcb4097134ff3c332f xmlns="d2f37a92-a4aa-4a90-8e5f-de36f5d11e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5A9B7A-D2F0-4091-A2DB-AF983B6B3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4D8156-030C-44EC-B12F-F1678F33E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37a92-a4aa-4a90-8e5f-de36f5d11eb6"/>
    <ds:schemaRef ds:uri="17a174e6-10fb-431b-8f61-648115b69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321369-B2AA-4EEE-9969-7FD8EF077D15}">
  <ds:schemaRefs>
    <ds:schemaRef ds:uri="http://schemas.microsoft.com/office/2006/metadata/properties"/>
    <ds:schemaRef ds:uri="http://www.w3.org/XML/1998/namespace"/>
    <ds:schemaRef ds:uri="17a174e6-10fb-431b-8f61-648115b69fd8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2f37a92-a4aa-4a90-8e5f-de36f5d11e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0</Words>
  <Application>Microsoft Macintosh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Toyoda</dc:creator>
  <cp:lastModifiedBy>Shigeki Toyoda</cp:lastModifiedBy>
  <cp:revision>3</cp:revision>
  <dcterms:created xsi:type="dcterms:W3CDTF">2022-07-19T16:23:15Z</dcterms:created>
  <dcterms:modified xsi:type="dcterms:W3CDTF">2022-07-26T10:51:21Z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0x0101008B33DF7A3377994BB02768E37CBA025D</vt:lpwstr>
  </property>
  <property fmtid="{D5CDD505-2E9C-101B-9397-08002B2CF9AE}" pid="3" name="MediaServiceImageTags">
    <vt:lpwstr/>
  </property>
</Properties>
</file>