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9"/>
    <p:restoredTop sz="96197"/>
  </p:normalViewPr>
  <p:slideViewPr>
    <p:cSldViewPr snapToGrid="0">
      <p:cViewPr varScale="1">
        <p:scale>
          <a:sx n="59" d="100"/>
          <a:sy n="59" d="100"/>
        </p:scale>
        <p:origin x="216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CCA3A-3181-1F48-A721-F78A76CF72B3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CE156-0B3F-A141-9454-CC67801B8D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97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07D95D-3A72-A21B-688B-2F0E88335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5318FA9-27BE-65EF-1347-A707530FA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8ABDCE-179E-9AB7-BBCA-2608DD55A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312A93-4F04-97A5-461D-DA3B577F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F03D72-F6C5-BD0B-A6FF-4459CB18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917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E00A35-5B32-38C4-2695-98AA5ACB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CF10EA-5A4F-5D36-FAC7-3A2C6CBA9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FF8FF4-BE7C-40C8-37FE-774A396F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D68CBD-4CCC-652A-C1CD-8766DB1C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C3AB43-190F-2B8B-0AFB-0F649601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46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AB223C4-282D-7CD0-32DA-75952A2CF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08DB6D-86AB-DA38-5823-9991F87DA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0C85FB-B8A5-A490-BA72-72BEF947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68D66B-B941-C566-8247-DAF1395E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8F30ED-A3EB-DD84-70EC-C9E6234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16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049B59-55C7-F8A7-A241-6BAF6C78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299D2A-2252-11EB-A342-B0587CBDD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8498D1-BAAC-9398-41FB-3E191E34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E11424-156C-BD12-B896-B04220AF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229961-7D3A-670C-EC2C-470F5B1C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68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23198-7377-45FD-8851-F229D60D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5841008-7B82-4DE0-C164-BDC11130C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E23B72-D656-2F11-13A1-3DB0731D6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89FB43-4561-E766-6F38-5D3CEB3C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ADAD96-C2A3-1603-FC19-06BB92A3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048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F91684-7045-873E-7FE5-A73FF433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39B656-C6AF-7529-A56F-27051053F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D4F69E3-1B42-09DE-2451-23E53FBD6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143FE9-B333-1A76-EE70-607B510A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B1FC5CE-EF84-337A-9CFD-8F5DB881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43AAFF2-0C02-45E9-317D-B96CC1BD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15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23A540-94EF-0E18-DC83-5D3469DE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0C2A72-697D-80E1-BF9B-A9E7ECC97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FB919B7-49D4-195D-BF28-66EB95162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7CDA2E8-8F69-8C49-EB75-FB8AF671C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38FB7B5-4E28-6F70-B4AC-4194BE05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46546B3-7B55-4533-E8FC-51EC9AE6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5516A65-DDB8-D03F-EAEF-198E37465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7A110DA-B21C-33B0-9EF3-76BB3FA9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72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306A9E-886B-23EA-E601-DAD1595F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4592992-195E-BF93-4471-4E5023701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A71525D-9CF8-11CF-6E09-E6136A741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15D5793-91A5-880E-1C25-E9321116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31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4B186FD-0543-6A64-D06A-A5DB3176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CB7B4F9-E4A8-DF81-0B1D-DF65467C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CED6B8-9592-60B4-8911-71C53761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723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9C46B-3234-7AD1-EAC6-F75F17ED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18618B-DB21-0946-52BB-85B8BC1CB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1E3370-9460-ED79-711B-3F36536D5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B442FA-49A1-E966-BB10-68D805CAE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53AEAB-0EB9-A195-F7A6-1ED476EF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756B888-6AAC-F400-5527-6391DFBB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970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B69DBA-9734-0D21-4004-CAC28F85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B890DEE-4F23-387F-9F6F-28BF4B4B6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11E55CC-1D93-A04A-996A-EC61FAE7E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981FE87-03BF-8D29-F6DF-0EDA52869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9E289E4-B157-12E6-0435-2664DF12E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0573A9B-72CE-FF10-DA57-41CAE6A0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547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24DD4DB-0917-E0F4-B991-2DA69618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EADEBE-9603-4285-9418-D3EE13F1E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3F3AE9-D04A-DCF9-B3F4-6AEB3FEC1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CF34C-060F-5E4D-B41B-7CCFB9E76296}" type="datetimeFigureOut">
              <a:rPr kumimoji="1" lang="ja-JP" altLang="en-US" smtClean="0"/>
              <a:t>2022/8/30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A0A65A-82F8-CD71-EADD-36A268EB0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809FBC-6396-2945-E2BB-B5A442563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2CFCC-9572-F34E-B909-DA602E0CE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04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低い精度で自動的に生成された説明">
            <a:extLst>
              <a:ext uri="{FF2B5EF4-FFF2-40B4-BE49-F238E27FC236}">
                <a16:creationId xmlns:a16="http://schemas.microsoft.com/office/drawing/2014/main" id="{7B6570B8-03E8-CD49-B75F-1D03B5F3E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29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レンダー が含まれている画像&#10;&#10;自動的に生成された説明">
            <a:extLst>
              <a:ext uri="{FF2B5EF4-FFF2-40B4-BE49-F238E27FC236}">
                <a16:creationId xmlns:a16="http://schemas.microsoft.com/office/drawing/2014/main" id="{87E62E61-DCDA-A940-B922-FFF39288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01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F3CE839F-292F-504F-A6BD-FA5E4A27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88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53B39D4B-A931-8A4B-BADC-B477C49A1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7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背景パターン&#10;&#10;自動的に生成された説明">
            <a:extLst>
              <a:ext uri="{FF2B5EF4-FFF2-40B4-BE49-F238E27FC236}">
                <a16:creationId xmlns:a16="http://schemas.microsoft.com/office/drawing/2014/main" id="{0466D249-3427-F14B-9F8F-EB030C5A4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2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CC6E448-99D0-D94F-A05A-CAAAFCCA9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04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, カレンダー&#10;&#10;自動的に生成された説明">
            <a:extLst>
              <a:ext uri="{FF2B5EF4-FFF2-40B4-BE49-F238E27FC236}">
                <a16:creationId xmlns:a16="http://schemas.microsoft.com/office/drawing/2014/main" id="{D46F2F8D-0EFB-CE44-8DC9-2E700E166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8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A45CAB2-735E-4E44-AFD6-7AB8F416C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2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モニター画面に映るウェブサイトのスクリーンショット&#10;&#10;自動的に生成された説明">
            <a:extLst>
              <a:ext uri="{FF2B5EF4-FFF2-40B4-BE49-F238E27FC236}">
                <a16:creationId xmlns:a16="http://schemas.microsoft.com/office/drawing/2014/main" id="{D777521A-9071-AF43-8FE5-7CC2FE702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74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Web サイト&#10;&#10;自動的に生成された説明">
            <a:extLst>
              <a:ext uri="{FF2B5EF4-FFF2-40B4-BE49-F238E27FC236}">
                <a16:creationId xmlns:a16="http://schemas.microsoft.com/office/drawing/2014/main" id="{61ADB5A3-32A3-4442-99B8-6641B2A45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5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62C78180-816E-C048-AED9-05B9D0F6A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30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D843A23-7A83-1E4B-84CF-EA73A2F05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53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00B0FA7-D4F1-3F48-9DC6-BE2FDE61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87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ワイド画面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7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Sae Shimomura</dc:creator>
  <cp:lastModifiedBy>Shigeki Toyoda</cp:lastModifiedBy>
  <cp:revision>4</cp:revision>
  <dcterms:created xsi:type="dcterms:W3CDTF">2022-08-30T09:59:40Z</dcterms:created>
  <dcterms:modified xsi:type="dcterms:W3CDTF">2022-08-30T11:37:03Z</dcterms:modified>
</cp:coreProperties>
</file>