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5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CD828C-F78B-1F81-90C7-360092C64C77}" name="Sae Shimomura" initials="SS" userId="S::sae.shimomura@jeunessehq.com::18434647-bd66-47e7-bce5-84967c372d08" providerId="AD"/>
  <p188:author id="{7464BDB8-2C6F-2F44-E90E-B623367ADD3A}" name="Diego Bezerra" initials="DB" userId="S::diego.bezerra@JeunesseHQ.com::655df1aa-f35a-4e11-b17a-f4617c421282" providerId="AD"/>
  <p188:author id="{4580F6EE-6706-402A-2D0B-A78325F14984}" name="Shigeki Toyoda" initials="ST" userId="S::shigeki.toyoda@jeunessehq.com::3cd91c4a-22a1-4c79-816f-bd14c66a9e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42F"/>
    <a:srgbClr val="8CE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21944-FFA8-A742-922C-69BBE48CE5B7}" v="30" dt="2022-09-14T10:12:1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8"/>
  </p:normalViewPr>
  <p:slideViewPr>
    <p:cSldViewPr snapToGrid="0">
      <p:cViewPr varScale="1">
        <p:scale>
          <a:sx n="88" d="100"/>
          <a:sy n="88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e Shimomura" userId="18434647-bd66-47e7-bce5-84967c372d08" providerId="ADAL" clId="{B1321944-FFA8-A742-922C-69BBE48CE5B7}"/>
    <pc:docChg chg="undo custSel modSld">
      <pc:chgData name="Sae Shimomura" userId="18434647-bd66-47e7-bce5-84967c372d08" providerId="ADAL" clId="{B1321944-FFA8-A742-922C-69BBE48CE5B7}" dt="2022-09-14T10:14:59.372" v="1797" actId="404"/>
      <pc:docMkLst>
        <pc:docMk/>
      </pc:docMkLst>
      <pc:sldChg chg="modSp mod">
        <pc:chgData name="Sae Shimomura" userId="18434647-bd66-47e7-bce5-84967c372d08" providerId="ADAL" clId="{B1321944-FFA8-A742-922C-69BBE48CE5B7}" dt="2022-09-14T02:42:20.675" v="8" actId="20577"/>
        <pc:sldMkLst>
          <pc:docMk/>
          <pc:sldMk cId="4030053007" sldId="3114"/>
        </pc:sldMkLst>
        <pc:spChg chg="mod">
          <ac:chgData name="Sae Shimomura" userId="18434647-bd66-47e7-bce5-84967c372d08" providerId="ADAL" clId="{B1321944-FFA8-A742-922C-69BBE48CE5B7}" dt="2022-09-14T02:42:20.675" v="8" actId="20577"/>
          <ac:spMkLst>
            <pc:docMk/>
            <pc:sldMk cId="4030053007" sldId="3114"/>
            <ac:spMk id="9" creationId="{6E1B581A-F45E-CE47-A327-E73F48EA5229}"/>
          </ac:spMkLst>
        </pc:spChg>
      </pc:sldChg>
      <pc:sldChg chg="modSp mod">
        <pc:chgData name="Sae Shimomura" userId="18434647-bd66-47e7-bce5-84967c372d08" providerId="ADAL" clId="{B1321944-FFA8-A742-922C-69BBE48CE5B7}" dt="2022-09-14T10:14:59.372" v="1797" actId="404"/>
        <pc:sldMkLst>
          <pc:docMk/>
          <pc:sldMk cId="3273594557" sldId="15346"/>
        </pc:sldMkLst>
        <pc:spChg chg="mod">
          <ac:chgData name="Sae Shimomura" userId="18434647-bd66-47e7-bce5-84967c372d08" providerId="ADAL" clId="{B1321944-FFA8-A742-922C-69BBE48CE5B7}" dt="2022-09-14T04:06:56.297" v="1779" actId="20577"/>
          <ac:spMkLst>
            <pc:docMk/>
            <pc:sldMk cId="3273594557" sldId="15346"/>
            <ac:spMk id="20" creationId="{06B5AC7F-90CA-AC4C-B7EC-6F4252D15CDA}"/>
          </ac:spMkLst>
        </pc:spChg>
        <pc:spChg chg="mod">
          <ac:chgData name="Sae Shimomura" userId="18434647-bd66-47e7-bce5-84967c372d08" providerId="ADAL" clId="{B1321944-FFA8-A742-922C-69BBE48CE5B7}" dt="2022-09-14T03:19:33.573" v="314" actId="20577"/>
          <ac:spMkLst>
            <pc:docMk/>
            <pc:sldMk cId="3273594557" sldId="15346"/>
            <ac:spMk id="23" creationId="{39BD6E2F-CC33-B244-8FE7-4419ECF0D25E}"/>
          </ac:spMkLst>
        </pc:spChg>
        <pc:graphicFrameChg chg="mod modGraphic">
          <ac:chgData name="Sae Shimomura" userId="18434647-bd66-47e7-bce5-84967c372d08" providerId="ADAL" clId="{B1321944-FFA8-A742-922C-69BBE48CE5B7}" dt="2022-09-14T10:14:59.372" v="1797" actId="404"/>
          <ac:graphicFrameMkLst>
            <pc:docMk/>
            <pc:sldMk cId="3273594557" sldId="15346"/>
            <ac:graphicFrameMk id="22" creationId="{F68CA4CC-A721-9C49-A5A1-489CD5893E03}"/>
          </ac:graphicFrameMkLst>
        </pc:graphicFrameChg>
      </pc:sldChg>
      <pc:sldChg chg="modSp mod delCm">
        <pc:chgData name="Sae Shimomura" userId="18434647-bd66-47e7-bce5-84967c372d08" providerId="ADAL" clId="{B1321944-FFA8-A742-922C-69BBE48CE5B7}" dt="2022-09-14T03:37:42.137" v="778" actId="20577"/>
        <pc:sldMkLst>
          <pc:docMk/>
          <pc:sldMk cId="994573703" sldId="15347"/>
        </pc:sldMkLst>
        <pc:spChg chg="mod">
          <ac:chgData name="Sae Shimomura" userId="18434647-bd66-47e7-bce5-84967c372d08" providerId="ADAL" clId="{B1321944-FFA8-A742-922C-69BBE48CE5B7}" dt="2022-09-14T03:34:45.758" v="601" actId="20577"/>
          <ac:spMkLst>
            <pc:docMk/>
            <pc:sldMk cId="994573703" sldId="15347"/>
            <ac:spMk id="11" creationId="{F5717067-EFE1-C349-BF77-D2F33FB89602}"/>
          </ac:spMkLst>
        </pc:spChg>
        <pc:spChg chg="mod">
          <ac:chgData name="Sae Shimomura" userId="18434647-bd66-47e7-bce5-84967c372d08" providerId="ADAL" clId="{B1321944-FFA8-A742-922C-69BBE48CE5B7}" dt="2022-09-14T03:35:15.750" v="629" actId="20577"/>
          <ac:spMkLst>
            <pc:docMk/>
            <pc:sldMk cId="994573703" sldId="15347"/>
            <ac:spMk id="12" creationId="{47CD5446-2787-3D4B-BBD7-09B0A4C4DAD7}"/>
          </ac:spMkLst>
        </pc:spChg>
        <pc:spChg chg="mod">
          <ac:chgData name="Sae Shimomura" userId="18434647-bd66-47e7-bce5-84967c372d08" providerId="ADAL" clId="{B1321944-FFA8-A742-922C-69BBE48CE5B7}" dt="2022-09-14T03:35:33.954" v="657" actId="20577"/>
          <ac:spMkLst>
            <pc:docMk/>
            <pc:sldMk cId="994573703" sldId="15347"/>
            <ac:spMk id="13" creationId="{68B58247-7FF2-3449-A488-36ACF7748DCA}"/>
          </ac:spMkLst>
        </pc:spChg>
        <pc:spChg chg="mod">
          <ac:chgData name="Sae Shimomura" userId="18434647-bd66-47e7-bce5-84967c372d08" providerId="ADAL" clId="{B1321944-FFA8-A742-922C-69BBE48CE5B7}" dt="2022-09-14T03:37:06.369" v="763" actId="20577"/>
          <ac:spMkLst>
            <pc:docMk/>
            <pc:sldMk cId="994573703" sldId="15347"/>
            <ac:spMk id="19" creationId="{904CB9C7-0888-2540-9BA0-E88D3B6B1CFB}"/>
          </ac:spMkLst>
        </pc:spChg>
        <pc:spChg chg="mod">
          <ac:chgData name="Sae Shimomura" userId="18434647-bd66-47e7-bce5-84967c372d08" providerId="ADAL" clId="{B1321944-FFA8-A742-922C-69BBE48CE5B7}" dt="2022-09-14T03:32:51.559" v="539" actId="20577"/>
          <ac:spMkLst>
            <pc:docMk/>
            <pc:sldMk cId="994573703" sldId="15347"/>
            <ac:spMk id="20" creationId="{06B5AC7F-90CA-AC4C-B7EC-6F4252D15CDA}"/>
          </ac:spMkLst>
        </pc:spChg>
        <pc:spChg chg="mod">
          <ac:chgData name="Sae Shimomura" userId="18434647-bd66-47e7-bce5-84967c372d08" providerId="ADAL" clId="{B1321944-FFA8-A742-922C-69BBE48CE5B7}" dt="2022-09-14T03:37:26.303" v="773" actId="20577"/>
          <ac:spMkLst>
            <pc:docMk/>
            <pc:sldMk cId="994573703" sldId="15347"/>
            <ac:spMk id="21" creationId="{807F7FA5-3609-4247-8897-B089D042277C}"/>
          </ac:spMkLst>
        </pc:spChg>
        <pc:spChg chg="mod">
          <ac:chgData name="Sae Shimomura" userId="18434647-bd66-47e7-bce5-84967c372d08" providerId="ADAL" clId="{B1321944-FFA8-A742-922C-69BBE48CE5B7}" dt="2022-09-14T03:37:42.137" v="778" actId="20577"/>
          <ac:spMkLst>
            <pc:docMk/>
            <pc:sldMk cId="994573703" sldId="15347"/>
            <ac:spMk id="22" creationId="{1E5E34EF-AC55-6140-8168-5E7CE3B0A4B6}"/>
          </ac:spMkLst>
        </pc:spChg>
        <pc:spChg chg="mod">
          <ac:chgData name="Sae Shimomura" userId="18434647-bd66-47e7-bce5-84967c372d08" providerId="ADAL" clId="{B1321944-FFA8-A742-922C-69BBE48CE5B7}" dt="2022-09-14T03:33:48.927" v="559" actId="20577"/>
          <ac:spMkLst>
            <pc:docMk/>
            <pc:sldMk cId="994573703" sldId="15347"/>
            <ac:spMk id="23" creationId="{89DA3890-9D64-BA42-91D4-222621C7D7A4}"/>
          </ac:spMkLst>
        </pc:spChg>
        <pc:spChg chg="mod">
          <ac:chgData name="Sae Shimomura" userId="18434647-bd66-47e7-bce5-84967c372d08" providerId="ADAL" clId="{B1321944-FFA8-A742-922C-69BBE48CE5B7}" dt="2022-09-14T03:34:05.479" v="571" actId="20577"/>
          <ac:spMkLst>
            <pc:docMk/>
            <pc:sldMk cId="994573703" sldId="15347"/>
            <ac:spMk id="25" creationId="{DC1C8239-A10C-B640-A3C3-3E38CC6832C3}"/>
          </ac:spMkLst>
        </pc:spChg>
        <pc:spChg chg="mod">
          <ac:chgData name="Sae Shimomura" userId="18434647-bd66-47e7-bce5-84967c372d08" providerId="ADAL" clId="{B1321944-FFA8-A742-922C-69BBE48CE5B7}" dt="2022-09-14T03:34:22.812" v="584" actId="20577"/>
          <ac:spMkLst>
            <pc:docMk/>
            <pc:sldMk cId="994573703" sldId="15347"/>
            <ac:spMk id="26" creationId="{1868C526-96B8-DB44-950E-0400124F6EE2}"/>
          </ac:spMkLst>
        </pc:spChg>
        <pc:spChg chg="mod">
          <ac:chgData name="Sae Shimomura" userId="18434647-bd66-47e7-bce5-84967c372d08" providerId="ADAL" clId="{B1321944-FFA8-A742-922C-69BBE48CE5B7}" dt="2022-09-14T03:30:57.831" v="410" actId="20577"/>
          <ac:spMkLst>
            <pc:docMk/>
            <pc:sldMk cId="994573703" sldId="15347"/>
            <ac:spMk id="27" creationId="{721F0CA3-B454-A04B-AAF0-49B652528281}"/>
          </ac:spMkLst>
        </pc:spChg>
      </pc:sldChg>
      <pc:sldChg chg="modSp mod">
        <pc:chgData name="Sae Shimomura" userId="18434647-bd66-47e7-bce5-84967c372d08" providerId="ADAL" clId="{B1321944-FFA8-A742-922C-69BBE48CE5B7}" dt="2022-09-14T04:06:26.278" v="1776"/>
        <pc:sldMkLst>
          <pc:docMk/>
          <pc:sldMk cId="2996551342" sldId="15348"/>
        </pc:sldMkLst>
        <pc:spChg chg="mod">
          <ac:chgData name="Sae Shimomura" userId="18434647-bd66-47e7-bce5-84967c372d08" providerId="ADAL" clId="{B1321944-FFA8-A742-922C-69BBE48CE5B7}" dt="2022-09-14T03:38:05.092" v="793" actId="20577"/>
          <ac:spMkLst>
            <pc:docMk/>
            <pc:sldMk cId="2996551342" sldId="15348"/>
            <ac:spMk id="11" creationId="{F5717067-EFE1-C349-BF77-D2F33FB89602}"/>
          </ac:spMkLst>
        </pc:spChg>
        <pc:spChg chg="mod">
          <ac:chgData name="Sae Shimomura" userId="18434647-bd66-47e7-bce5-84967c372d08" providerId="ADAL" clId="{B1321944-FFA8-A742-922C-69BBE48CE5B7}" dt="2022-09-14T04:06:26.278" v="1776"/>
          <ac:spMkLst>
            <pc:docMk/>
            <pc:sldMk cId="2996551342" sldId="15348"/>
            <ac:spMk id="12" creationId="{3CF42A0C-E96F-9A9F-D872-29D32B3978F6}"/>
          </ac:spMkLst>
        </pc:spChg>
        <pc:spChg chg="mod">
          <ac:chgData name="Sae Shimomura" userId="18434647-bd66-47e7-bce5-84967c372d08" providerId="ADAL" clId="{B1321944-FFA8-A742-922C-69BBE48CE5B7}" dt="2022-09-14T04:05:31.180" v="1773" actId="20577"/>
          <ac:spMkLst>
            <pc:docMk/>
            <pc:sldMk cId="2996551342" sldId="15348"/>
            <ac:spMk id="22" creationId="{F2792A1E-A015-F649-86E0-2BC02A404076}"/>
          </ac:spMkLst>
        </pc:spChg>
      </pc:sldChg>
      <pc:sldChg chg="modSp mod delCm">
        <pc:chgData name="Sae Shimomura" userId="18434647-bd66-47e7-bce5-84967c372d08" providerId="ADAL" clId="{B1321944-FFA8-A742-922C-69BBE48CE5B7}" dt="2022-09-14T04:06:40.189" v="1777" actId="20577"/>
        <pc:sldMkLst>
          <pc:docMk/>
          <pc:sldMk cId="1903187844" sldId="15351"/>
        </pc:sldMkLst>
        <pc:spChg chg="mod">
          <ac:chgData name="Sae Shimomura" userId="18434647-bd66-47e7-bce5-84967c372d08" providerId="ADAL" clId="{B1321944-FFA8-A742-922C-69BBE48CE5B7}" dt="2022-09-14T03:05:00.822" v="121" actId="20577"/>
          <ac:spMkLst>
            <pc:docMk/>
            <pc:sldMk cId="1903187844" sldId="15351"/>
            <ac:spMk id="13" creationId="{97C62660-1399-8144-B5B0-3ABB3DA96DCA}"/>
          </ac:spMkLst>
        </pc:spChg>
        <pc:spChg chg="mod">
          <ac:chgData name="Sae Shimomura" userId="18434647-bd66-47e7-bce5-84967c372d08" providerId="ADAL" clId="{B1321944-FFA8-A742-922C-69BBE48CE5B7}" dt="2022-09-14T04:06:40.189" v="1777" actId="20577"/>
          <ac:spMkLst>
            <pc:docMk/>
            <pc:sldMk cId="1903187844" sldId="15351"/>
            <ac:spMk id="15" creationId="{2144EEB4-0B64-1744-AF85-4D4855621E4F}"/>
          </ac:spMkLst>
        </pc:spChg>
        <pc:spChg chg="mod">
          <ac:chgData name="Sae Shimomura" userId="18434647-bd66-47e7-bce5-84967c372d08" providerId="ADAL" clId="{B1321944-FFA8-A742-922C-69BBE48CE5B7}" dt="2022-09-14T03:04:51.574" v="112" actId="20577"/>
          <ac:spMkLst>
            <pc:docMk/>
            <pc:sldMk cId="1903187844" sldId="15351"/>
            <ac:spMk id="19" creationId="{91FB9E91-50B7-B641-8E53-A9D4F8F568F7}"/>
          </ac:spMkLst>
        </pc:spChg>
        <pc:spChg chg="mod">
          <ac:chgData name="Sae Shimomura" userId="18434647-bd66-47e7-bce5-84967c372d08" providerId="ADAL" clId="{B1321944-FFA8-A742-922C-69BBE48CE5B7}" dt="2022-09-14T03:17:18.348" v="250" actId="20577"/>
          <ac:spMkLst>
            <pc:docMk/>
            <pc:sldMk cId="1903187844" sldId="15351"/>
            <ac:spMk id="24" creationId="{FE0CE1CE-0A09-1641-A830-115A4282B28C}"/>
          </ac:spMkLst>
        </pc:spChg>
        <pc:spChg chg="mod">
          <ac:chgData name="Sae Shimomura" userId="18434647-bd66-47e7-bce5-84967c372d08" providerId="ADAL" clId="{B1321944-FFA8-A742-922C-69BBE48CE5B7}" dt="2022-09-14T03:18:10.821" v="294" actId="20577"/>
          <ac:spMkLst>
            <pc:docMk/>
            <pc:sldMk cId="1903187844" sldId="15351"/>
            <ac:spMk id="25" creationId="{9DD80859-3619-FE49-A276-029FF033E157}"/>
          </ac:spMkLst>
        </pc:spChg>
        <pc:spChg chg="mod">
          <ac:chgData name="Sae Shimomura" userId="18434647-bd66-47e7-bce5-84967c372d08" providerId="ADAL" clId="{B1321944-FFA8-A742-922C-69BBE48CE5B7}" dt="2022-09-14T03:18:36.134" v="297"/>
          <ac:spMkLst>
            <pc:docMk/>
            <pc:sldMk cId="1903187844" sldId="15351"/>
            <ac:spMk id="26" creationId="{6EE3E4E4-BC80-1141-A2D4-4812F67D9770}"/>
          </ac:spMkLst>
        </pc:spChg>
      </pc:sldChg>
    </pc:docChg>
  </pc:docChgLst>
  <pc:docChgLst>
    <pc:chgData name="Hena Cengic" userId="b21c8404-6f1a-4d71-b149-15cda50905ee" providerId="ADAL" clId="{EDBCD9E9-6C1D-4CDA-A82F-A0A02493E3D0}"/>
    <pc:docChg chg="custSel modSld">
      <pc:chgData name="Hena Cengic" userId="b21c8404-6f1a-4d71-b149-15cda50905ee" providerId="ADAL" clId="{EDBCD9E9-6C1D-4CDA-A82F-A0A02493E3D0}" dt="2022-09-12T20:04:34.569" v="3" actId="255"/>
      <pc:docMkLst>
        <pc:docMk/>
      </pc:docMkLst>
      <pc:sldChg chg="delSp mod">
        <pc:chgData name="Hena Cengic" userId="b21c8404-6f1a-4d71-b149-15cda50905ee" providerId="ADAL" clId="{EDBCD9E9-6C1D-4CDA-A82F-A0A02493E3D0}" dt="2022-09-12T20:04:14.146" v="0" actId="478"/>
        <pc:sldMkLst>
          <pc:docMk/>
          <pc:sldMk cId="3273594557" sldId="15346"/>
        </pc:sldMkLst>
        <pc:spChg chg="del">
          <ac:chgData name="Hena Cengic" userId="b21c8404-6f1a-4d71-b149-15cda50905ee" providerId="ADAL" clId="{EDBCD9E9-6C1D-4CDA-A82F-A0A02493E3D0}" dt="2022-09-12T20:04:14.146" v="0" actId="478"/>
          <ac:spMkLst>
            <pc:docMk/>
            <pc:sldMk cId="3273594557" sldId="15346"/>
            <ac:spMk id="6" creationId="{E0ED2B99-429C-3F98-868F-1B3308064E2A}"/>
          </ac:spMkLst>
        </pc:spChg>
      </pc:sldChg>
      <pc:sldChg chg="addSp modSp mod">
        <pc:chgData name="Hena Cengic" userId="b21c8404-6f1a-4d71-b149-15cda50905ee" providerId="ADAL" clId="{EDBCD9E9-6C1D-4CDA-A82F-A0A02493E3D0}" dt="2022-09-12T20:04:34.569" v="3" actId="255"/>
        <pc:sldMkLst>
          <pc:docMk/>
          <pc:sldMk cId="2996551342" sldId="15348"/>
        </pc:sldMkLst>
        <pc:spChg chg="add mod">
          <ac:chgData name="Hena Cengic" userId="b21c8404-6f1a-4d71-b149-15cda50905ee" providerId="ADAL" clId="{EDBCD9E9-6C1D-4CDA-A82F-A0A02493E3D0}" dt="2022-09-12T20:04:34.569" v="3" actId="255"/>
          <ac:spMkLst>
            <pc:docMk/>
            <pc:sldMk cId="2996551342" sldId="15348"/>
            <ac:spMk id="12" creationId="{3CF42A0C-E96F-9A9F-D872-29D32B3978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3749-520F-4249-88A3-1B0920C80750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583D-062B-0D46-BF44-0B236363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7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2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0A9E-F7EA-48E5-98B4-4D7C0AD4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E56B-786E-4002-85AF-3BFE5516C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4AAD-6CFF-4293-B0B3-1D3DC0B5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34275-BB5F-4938-B202-585C0E4A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7A0E-1BF1-44C4-B821-744373A0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422A6-E167-4AD8-A86C-8D2D23B77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6DB3F-3AC5-4102-B648-614706940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7DEE-1DD3-483E-905B-89D14131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DDE6-A856-461A-990B-36D49973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CBA1-412A-4A23-BA44-EA75384B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0B75-AB4E-4C83-8330-472A57A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0576-EC76-4FF4-B531-53D98786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5731-20A3-4363-A86E-56EBAD17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EDA9-F0FE-462C-87B9-F917D122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9B5EB-7483-4BFD-9BAD-97CD627D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784B-4155-42B3-A3F6-5A8A36D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59740-2157-4D62-8C0E-438601C6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572A2-ACEB-4310-816F-8F6069E2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25D2-C104-4CA3-AE95-43D95DE7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30D6-66FA-411B-B8AA-EB7E4E2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882C-CC46-4D23-9949-542B1767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127B-E100-4659-8906-111951162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AC668-2F2B-4AE5-9776-D8A754B5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224D2-E2A2-491E-8049-0F8F77AA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6DF4F-F0C8-4658-B228-BDA87F16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2F538-B1DD-4EA2-B30D-F078F861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1E0C-E5E8-4A78-BDF6-3FF6379D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59BA-5128-472E-A1C2-D0E11205E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95062-103A-46C0-AB50-A785434F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E4D28-58AE-4171-A9D5-ED92030CA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808E2-8AA8-43F4-A114-0DE4574AC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56A55-3744-4793-94E0-7F44E7A9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DCBDA-C932-47F4-A3C5-F06AD0CE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36684-D6AB-4D1D-A91E-584004A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0BCB-2011-496B-96C2-D7644B1E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80E19-56D9-45CA-9B58-4F2B5936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1733-BCEC-43CE-9FBB-AB1848F4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FADF9-D863-4527-AEF4-8092FAF7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B8E61-308E-4329-B7D8-C0083295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EC048-076D-4A3C-A204-0228C917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1FCE-8B01-4093-B4BE-5EC568D5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6D96-AA69-4A06-9043-778D4A8B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BEEB-D9E9-4AC0-8970-B0F704A3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B976E-7936-47CE-B52C-981E7508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D677D-88C4-4A16-8FE4-E74BAA25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C7154-603A-43CE-A985-D2B41C32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709E4-8FDC-4595-9C62-226BFD9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9346-553C-4CFE-B9AB-ACDABA8E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22776-5F57-480C-9237-96D1AD3C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414B-37AC-47B5-B06E-21D0B6FA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6367-5519-4E81-BE04-580A69E6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E669-F574-4F83-B2B4-89944820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A50A5-4F7C-47A5-835D-9E6A4AE1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3CAED-8EEB-42F2-8E97-5DD44B0A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7EE6E-C04D-4235-8F11-F95CB2CE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7B46-343D-46FD-BB54-E6F8AA3AC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06D0-F49A-43B7-AFEC-83D3D32C8B65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B121-65DE-446B-8164-307C05D49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0490E-4D91-4E8F-86AA-90C699F0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1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2AC9F27-ABAB-CC45-A04D-4F1D5753D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D048D8A-A6FE-2540-BA7C-A6F0D363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8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ーブル&#10;&#10;自動的に生成された説明">
            <a:extLst>
              <a:ext uri="{FF2B5EF4-FFF2-40B4-BE49-F238E27FC236}">
                <a16:creationId xmlns:a16="http://schemas.microsoft.com/office/drawing/2014/main" id="{EA380CD2-C05D-7740-919C-F51C0670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53C903CC-C2F0-704F-9C69-0532BDC5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F63E6644-A4D1-4E4E-AEA4-759D9C5D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0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09F2EFA-9291-D844-9BCC-E1A3E354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118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B33DF7A3377994BB02768E37CBA025D" ma:contentTypeVersion="16" ma:contentTypeDescription="新しいドキュメントを作成します。" ma:contentTypeScope="" ma:versionID="7c3a0766f08fdf5e916f7d517cf5db87">
  <xsd:schema xmlns:xsd="http://www.w3.org/2001/XMLSchema" xmlns:xs="http://www.w3.org/2001/XMLSchema" xmlns:p="http://schemas.microsoft.com/office/2006/metadata/properties" xmlns:ns2="d2f37a92-a4aa-4a90-8e5f-de36f5d11eb6" xmlns:ns3="17a174e6-10fb-431b-8f61-648115b69fd8" targetNamespace="http://schemas.microsoft.com/office/2006/metadata/properties" ma:root="true" ma:fieldsID="686bdc2cff4af5bc5ff7e3f28c160712" ns2:_="" ns3:_="">
    <xsd:import namespace="d2f37a92-a4aa-4a90-8e5f-de36f5d11eb6"/>
    <xsd:import namespace="17a174e6-10fb-431b-8f61-648115b69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37a92-a4aa-4a90-8e5f-de36f5d11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f53c2a8-729d-4955-81f8-1fd85caf2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174e6-10fb-431b-8f61-648115b69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45de49-dbbe-4c22-a50e-1a924e8ca2fe}" ma:internalName="TaxCatchAll" ma:showField="CatchAllData" ma:web="17a174e6-10fb-431b-8f61-648115b69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174e6-10fb-431b-8f61-648115b69fd8" xsi:nil="true"/>
    <lcf76f155ced4ddcb4097134ff3c332f xmlns="d2f37a92-a4aa-4a90-8e5f-de36f5d11e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5A9B7A-D2F0-4091-A2DB-AF983B6B3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D8156-030C-44EC-B12F-F1678F33E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37a92-a4aa-4a90-8e5f-de36f5d11eb6"/>
    <ds:schemaRef ds:uri="17a174e6-10fb-431b-8f61-648115b69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321369-B2AA-4EEE-9969-7FD8EF077D15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7a174e6-10fb-431b-8f61-648115b69fd8"/>
    <ds:schemaRef ds:uri="d2f37a92-a4aa-4a90-8e5f-de36f5d11eb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ワイド画面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Calibri Light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Toyoda</dc:creator>
  <cp:lastModifiedBy>Shigeki Toyoda</cp:lastModifiedBy>
  <cp:revision>5</cp:revision>
  <dcterms:created xsi:type="dcterms:W3CDTF">2022-07-19T16:23:15Z</dcterms:created>
  <dcterms:modified xsi:type="dcterms:W3CDTF">2022-10-20T05:20:54Z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0x0101008B33DF7A3377994BB02768E37CBA025D</vt:lpwstr>
  </property>
  <property fmtid="{D5CDD505-2E9C-101B-9397-08002B2CF9AE}" pid="3" name="MediaServiceImageTags">
    <vt:lpwstr/>
  </property>
</Properties>
</file>