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>
      <p:cViewPr varScale="1">
        <p:scale>
          <a:sx n="90" d="100"/>
          <a:sy n="90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4BE08F-B95A-2037-390C-85BC0D06D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58F3271-45C5-61F8-9C28-7DFE332B3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E7AA79-C614-58D7-CE9D-0ED706E4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7B6BFB-9E3A-56F3-1B5A-C8ACD328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553288-0ED9-4B2A-5728-DD49C50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39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EA8BB6-9243-183B-D724-322FA91A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1A922A5-9EC2-C171-6D9F-6E9C63B10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1A8962-8228-89C3-70E6-F826DA25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DA37F4-E1A5-75A3-7356-58420645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8E69E2-665F-9BEE-6A34-47A8BDD2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17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AB8FF78-57E2-F013-006F-0FA638695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8A69AC-2265-E339-DEDD-72E6E6EA0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703F82-C31F-14DC-04EF-E0AF2B26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7E032A-DC57-362E-90D9-E8C74DF8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FC5339-C2CD-5B29-3B65-6DE2A394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55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733F1A-B216-340D-BBC4-9D41243D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3F3F03-EA4C-B5A2-2C0C-94B5773B4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14DAA8-FD74-7E62-A089-AFA2C9AF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4F1951E-2C1A-7912-ECA0-CE81EE5C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C42295-E04C-5426-56D9-39199A00C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25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3F2B56-0DF0-915E-3B12-97C2C0C8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94FB52E-600F-3B5F-5AAF-2F7F63401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47765A-AEEB-2F96-14F9-39550C41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941529-C300-2CA0-9D30-3A0430AD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E8F3C6-BBAF-7A20-D76C-944F2021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3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3FEA0B-A796-E20A-5EF2-05BE2CAD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6F87F6-2818-C0B1-189A-5E42806C6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D6EDE8D-AAB8-3DC8-12A7-74924C1B1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4C1CD0-B88B-A699-C156-1BB42AFF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8C42FEA-7642-F713-F685-F3977CE2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F4705A-EA08-09CF-BFEC-24BD75F4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54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D9425-861E-2854-B149-0CF0DDA8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67566F-FFEA-7F9D-35B9-BB4E7E222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46E9BA-5B3D-A365-DC9C-0CA73F302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679CA75-7509-75D7-3D4F-E45C3E481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89F06B3-1049-334C-9383-DE2BFF4D3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90198F4-83A4-BED5-4F60-C043B1FE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669DC4A-5AFD-0A00-C4FF-2907ED30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ACD925-9EF4-1EF6-376F-2B641F69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2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471026-37EB-800A-CAC8-B59B3B49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33AAEE-CA81-E7A5-63E7-8821CCA2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371447C-6854-6EE5-F1E0-134253E4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6CB57E7-0FDF-9C46-8265-C4A2F8D9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82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41B3E9F-FC4B-1B25-30F3-549BD140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DE17A3-5077-5739-563F-F23CC598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95EC58-AE74-7737-615E-DB23CF80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9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0468C6-72EE-99D3-84F7-2524CEA0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03E93F-8B90-3847-B2B0-10534A2E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9486F2-8795-DC87-AC55-18ECE374E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9BE189-9B88-A3C9-74F5-D850840A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FD53322-BCED-72EC-0C2D-CB9D27BA5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8B1AF7-8DC8-4760-08BA-90199C57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68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9B258-B1CA-B52A-4929-6624EFE9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F76A22B-1C65-2A6A-CA23-830F8CBBD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A2F5405-C24E-6FC0-74D8-76C4A2878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C7BDFE-A18A-C899-89B0-08FC9109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1842F23-CCCC-5E41-4C74-3732BF6E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881EF8-B95B-F3B4-712D-1145F9FC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19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EB8A8F4-AE1F-1BB0-6E8B-FF6C431D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8537DE-4981-55E4-CE9B-11BF7DEF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1B09EF-AD63-29A5-B0EB-962D8E564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BB9CD-0728-9C4F-A6DC-C5008DCD4CB2}" type="datetimeFigureOut">
              <a:rPr kumimoji="1" lang="ja-JP" altLang="en-US" smtClean="0"/>
              <a:t>2023/2/9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A50C1B-DB4B-8B29-0AEA-BBC660139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A14AC0-CD5F-C007-70DE-065B4D99D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C3C4-8321-0C43-A5E8-21F98FACFA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24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ポーズをとる男性グループ&#10;&#10;自動的に生成された説明">
            <a:extLst>
              <a:ext uri="{FF2B5EF4-FFF2-40B4-BE49-F238E27FC236}">
                <a16:creationId xmlns:a16="http://schemas.microsoft.com/office/drawing/2014/main" id="{5900B8C5-CA47-FCC0-AC58-3CDC44081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5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703A0F7-8CFD-76F8-4BF9-70637F317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D058298-6D52-C6A1-BD37-398805CE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BC10A372-8E19-F490-FF36-1319C6374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1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A702F64-BD51-032B-9032-E3D66F39A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3B5A1B1-AA02-B6D7-F96C-A02A2A4FE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7A823430-ABF2-5725-02C9-F3763977D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2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E34D9A0C-9E73-5AD5-621A-A3DAB3CF3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男性の写真のコラージュ&#10;&#10;自動的に生成された説明">
            <a:extLst>
              <a:ext uri="{FF2B5EF4-FFF2-40B4-BE49-F238E27FC236}">
                <a16:creationId xmlns:a16="http://schemas.microsoft.com/office/drawing/2014/main" id="{030F2D92-177D-0548-72E8-2F72FCD5F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65425BA8-F35D-AF3A-B5E8-F7F1F639A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17E3E36B-3A7E-0AF2-46E3-F9AACB255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コンパクトディスク が含まれている画像&#10;&#10;自動的に生成された説明">
            <a:extLst>
              <a:ext uri="{FF2B5EF4-FFF2-40B4-BE49-F238E27FC236}">
                <a16:creationId xmlns:a16="http://schemas.microsoft.com/office/drawing/2014/main" id="{CCA54822-4442-2EBE-CFE3-94738DD81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2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0DFAF628-ED74-279B-C45C-723A7B92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589D3F32-8317-6F7D-D8C7-DFCDB1756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C43AD735-E4C5-56D0-F7EB-0380F02E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3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4B25378-E479-618C-A9B5-D41D8BA3B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6500257-1F67-18E3-55BD-32D05EFAC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ワイド画面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 Shimomura</dc:creator>
  <cp:lastModifiedBy>Sae Shimomura</cp:lastModifiedBy>
  <cp:revision>2</cp:revision>
  <dcterms:created xsi:type="dcterms:W3CDTF">2023-02-08T07:48:46Z</dcterms:created>
  <dcterms:modified xsi:type="dcterms:W3CDTF">2023-02-09T09:55:28Z</dcterms:modified>
</cp:coreProperties>
</file>