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197"/>
  </p:normalViewPr>
  <p:slideViewPr>
    <p:cSldViewPr snapToGrid="0">
      <p:cViewPr varScale="1">
        <p:scale>
          <a:sx n="127" d="100"/>
          <a:sy n="127" d="100"/>
        </p:scale>
        <p:origin x="4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7987D3-FE13-E8C4-CAA1-60767833F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9B6C2E7-BDC5-E5D4-1826-1DF958DB5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C76C4B9-B64F-8909-4C02-521BD022F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CBE9F-C4AC-824A-B35E-B2C6B6761D7A}" type="datetimeFigureOut">
              <a:rPr kumimoji="1" lang="ja-JP" altLang="en-US" smtClean="0"/>
              <a:t>2023/4/14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9DB50DB-349F-3E49-197A-6667A499C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C5B8CA6-6BEB-8E25-273E-74A1284F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B115-02E3-4E40-9D66-7251D858E8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8289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6F7825-E2DF-E054-9987-A12FFF586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749F98F-7844-6869-C69F-0DE10BF75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8E97DA1-683D-2851-BA2E-7B4D22C3F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CBE9F-C4AC-824A-B35E-B2C6B6761D7A}" type="datetimeFigureOut">
              <a:rPr kumimoji="1" lang="ja-JP" altLang="en-US" smtClean="0"/>
              <a:t>2023/4/14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FCC57C-C1CF-4F7C-7EE2-E5347855A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E811895-5E52-C7AF-BAA0-F5EFDB21C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B115-02E3-4E40-9D66-7251D858E8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4943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A1D9F53-C128-0090-D050-634E475138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664AF13-F033-49F5-0865-8676963F6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C5974D-3B2A-D4D1-B50E-79DF0CFDC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CBE9F-C4AC-824A-B35E-B2C6B6761D7A}" type="datetimeFigureOut">
              <a:rPr kumimoji="1" lang="ja-JP" altLang="en-US" smtClean="0"/>
              <a:t>2023/4/14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6A22571-CB06-3DC2-00BD-D627C15EF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FCF613C-63D3-F434-A6F7-2F4E6C1E4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B115-02E3-4E40-9D66-7251D858E8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0383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E51BF3-2E2C-E0D6-B572-F54A7C753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AA72306-E2F9-280C-2DF3-7F4ED4127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9E90F20-E105-94AF-58B5-4E9C633D7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CBE9F-C4AC-824A-B35E-B2C6B6761D7A}" type="datetimeFigureOut">
              <a:rPr kumimoji="1" lang="ja-JP" altLang="en-US" smtClean="0"/>
              <a:t>2023/4/14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FE02C58-2BE2-EB52-0F9D-9C4A94B11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F42C41B-3348-4FFB-2A67-93CDA4358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B115-02E3-4E40-9D66-7251D858E8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0430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D7DD4F-61E9-A267-288B-5994C7336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373C906-2A9C-61BE-E1B5-27D4BFB52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5CF705F-AF75-3A38-4B85-B8887914C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CBE9F-C4AC-824A-B35E-B2C6B6761D7A}" type="datetimeFigureOut">
              <a:rPr kumimoji="1" lang="ja-JP" altLang="en-US" smtClean="0"/>
              <a:t>2023/4/14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91C275A-7523-F516-6CE1-F2096A6C7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D0C984-89E3-CC7C-B02E-03CC3B9E2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B115-02E3-4E40-9D66-7251D858E8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0333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BF28F8-F9EF-9E36-C544-E903613D4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1D0FC0-AF34-A6FB-FBF4-9C2C0991D2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CD8D70A-48C9-EC08-2FCC-A381C618AC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B1127FB-EBAE-C144-A0C5-D1803513C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CBE9F-C4AC-824A-B35E-B2C6B6761D7A}" type="datetimeFigureOut">
              <a:rPr kumimoji="1" lang="ja-JP" altLang="en-US" smtClean="0"/>
              <a:t>2023/4/14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DDC956A-4F1F-0424-67B5-043F02CEF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27BA3F1-F3AD-CD6A-B4C7-CBC132378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B115-02E3-4E40-9D66-7251D858E8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925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E71AB0-BC2B-7B44-A1B3-CC0079045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0CF7D29-C21F-E244-BADA-FBF48C5C5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386D14B-C064-EBCD-DB58-381380DD6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4E71BD0-3502-CCB8-7F3C-B73F2FA540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5460B3A-33C8-78E8-003E-59A9A9BD30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DA4D156-BCEE-1803-1B9C-7CD0209A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CBE9F-C4AC-824A-B35E-B2C6B6761D7A}" type="datetimeFigureOut">
              <a:rPr kumimoji="1" lang="ja-JP" altLang="en-US" smtClean="0"/>
              <a:t>2023/4/14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6CA7A96-DF47-F9B4-5684-2FD1667E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07D1236-C7A0-C875-06C9-079AD2DF7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B115-02E3-4E40-9D66-7251D858E8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0089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7B361A-9A72-613E-C0A1-D2B17BFAF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62AE031-7A3F-C9C6-47FE-B45FA0E9C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CBE9F-C4AC-824A-B35E-B2C6B6761D7A}" type="datetimeFigureOut">
              <a:rPr kumimoji="1" lang="ja-JP" altLang="en-US" smtClean="0"/>
              <a:t>2023/4/14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17F9113-687D-4F12-B49C-6C71CB9BD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620A575-8004-C6A4-3FD5-B61F6F2D0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B115-02E3-4E40-9D66-7251D858E8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990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E21B719-3513-772E-E00E-C6CD9065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CBE9F-C4AC-824A-B35E-B2C6B6761D7A}" type="datetimeFigureOut">
              <a:rPr kumimoji="1" lang="ja-JP" altLang="en-US" smtClean="0"/>
              <a:t>2023/4/14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32A29B0-06C0-0A19-727D-C5975B86C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35B3E32-1E0F-7C92-BA1F-860500D6B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B115-02E3-4E40-9D66-7251D858E8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8055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040153-8311-B5E2-F423-087840309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8F1246-4882-9A23-B977-CDF38D3C1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11C11B4-CB48-DD2D-3B75-57B0C8B43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54E7C4D-76D6-572A-A94E-DC6BA7B45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CBE9F-C4AC-824A-B35E-B2C6B6761D7A}" type="datetimeFigureOut">
              <a:rPr kumimoji="1" lang="ja-JP" altLang="en-US" smtClean="0"/>
              <a:t>2023/4/14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51110D1-6FBB-98F8-44F0-A534CC7FD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56A9DA2-DB9D-BFB6-A9B2-D9042C7FA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B115-02E3-4E40-9D66-7251D858E8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0544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2AE8C8-1CC2-42A0-8906-173688D97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7853F73-D568-F15A-E643-E9FED6ED24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558BA41-773C-3364-4117-B84CB3303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55A5A47-2370-FEBA-7592-F5FE33D24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CBE9F-C4AC-824A-B35E-B2C6B6761D7A}" type="datetimeFigureOut">
              <a:rPr kumimoji="1" lang="ja-JP" altLang="en-US" smtClean="0"/>
              <a:t>2023/4/14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A15BFE7-6C12-3512-D962-1DA82C4DE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FAFA3CD-58A4-7708-A523-6DDC10E09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3B115-02E3-4E40-9D66-7251D858E8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5481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79D3153-639B-F0C3-48EF-17709ABAE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60E7429-CF88-106A-F893-85821C225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A365C9-FCE0-5723-EF37-8DA37ED86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CBE9F-C4AC-824A-B35E-B2C6B6761D7A}" type="datetimeFigureOut">
              <a:rPr kumimoji="1" lang="ja-JP" altLang="en-US" smtClean="0"/>
              <a:t>2023/4/14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8CEB2B9-3788-50B5-1B64-D9EBBC590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594BBA4-F2F2-CD5E-2FEE-95FA0BF94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3B115-02E3-4E40-9D66-7251D858E8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310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図 4" descr="ポーズをとる男性グループ&#10;&#10;自動的に生成された説明">
            <a:extLst>
              <a:ext uri="{FF2B5EF4-FFF2-40B4-BE49-F238E27FC236}">
                <a16:creationId xmlns:a16="http://schemas.microsoft.com/office/drawing/2014/main" id="{A7A4F9C8-BB66-C240-7FBB-0D7C18C0C8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54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2924DA02-881B-7715-5D3C-20E7AA72EC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21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0B1CC756-4182-5795-2C53-BDC7F479E8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29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61EE4C39-45CF-74CA-D277-1DB6EA459B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84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C971294-BE0F-7DA1-C991-4F93F0A02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26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C87481B3-A2CA-BF4A-74D8-8F00492CDE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27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C46B49DA-A028-A5E9-C81A-D7873E6EC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59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4EE72C1-066E-BB34-8E5B-05C3370CE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7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男性の写真のコラージュ&#10;&#10;自動的に生成された説明">
            <a:extLst>
              <a:ext uri="{FF2B5EF4-FFF2-40B4-BE49-F238E27FC236}">
                <a16:creationId xmlns:a16="http://schemas.microsoft.com/office/drawing/2014/main" id="{5F80F370-85CE-2217-5CA6-C3FA823869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4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6E3D63F-3D6A-B897-D70E-A4ED85DA6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58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id="{DDA1DB26-0F91-A660-E013-599CE729C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24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コンパクトディスク が含まれている画像&#10;&#10;自動的に生成された説明">
            <a:extLst>
              <a:ext uri="{FF2B5EF4-FFF2-40B4-BE49-F238E27FC236}">
                <a16:creationId xmlns:a16="http://schemas.microsoft.com/office/drawing/2014/main" id="{93FC7929-80D3-4BD8-FF0D-B5DFAC1D88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8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&#10;&#10;自動的に生成された説明">
            <a:extLst>
              <a:ext uri="{FF2B5EF4-FFF2-40B4-BE49-F238E27FC236}">
                <a16:creationId xmlns:a16="http://schemas.microsoft.com/office/drawing/2014/main" id="{63E9AEA2-AD22-37D0-1F71-7F9096219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46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タイムライン が含まれている画像&#10;&#10;自動的に生成された説明">
            <a:extLst>
              <a:ext uri="{FF2B5EF4-FFF2-40B4-BE49-F238E27FC236}">
                <a16:creationId xmlns:a16="http://schemas.microsoft.com/office/drawing/2014/main" id="{8469346F-4209-AD3E-FE23-1365391D9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63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ABBC3FDC-5A1B-26EA-B210-FB1271702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06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6473CDF4-8176-3DF6-47AD-09566548F7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39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DD6F013B-EC9A-4BDA-23A7-71E4C53FB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28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Macintosh PowerPoint</Application>
  <PresentationFormat>ワイド画面</PresentationFormat>
  <Paragraphs>0</Paragraphs>
  <Slides>17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1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Sae Shimomura</dc:creator>
  <cp:lastModifiedBy>Iura Yoko</cp:lastModifiedBy>
  <cp:revision>2</cp:revision>
  <dcterms:created xsi:type="dcterms:W3CDTF">2023-04-13T03:14:34Z</dcterms:created>
  <dcterms:modified xsi:type="dcterms:W3CDTF">2023-04-14T06:28:02Z</dcterms:modified>
</cp:coreProperties>
</file>