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>
        <p:scale>
          <a:sx n="130" d="100"/>
          <a:sy n="130" d="100"/>
        </p:scale>
        <p:origin x="208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F175B-5231-CEF2-B9C8-B28A10346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96BC98-46EB-3E5B-CFD2-6737825AF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19A131-E913-F0F6-3830-7F8919E8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3D44EC-8017-8E3A-85CE-57EF532D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C8C347-9455-7FD0-90C4-34B823DD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52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4F3663-EC54-6453-2A16-5ACA7CF5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12CF99-5E76-0088-7E3D-CFD42A73B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C9D541-40DB-3CF4-D67F-FE036572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209C9-F3D7-7F03-DA39-8FCF6FB1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1C3614-C86B-0DA6-C02F-3A4A0030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12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0DD46F5-9CA7-A82F-FF2D-6B6644C28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AC684BA-1EF5-CE8C-BD28-8B0416DC4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93CE60-55EC-352B-450A-F5E11DD8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C14130-B708-4EA7-737E-18668EEB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C5170B-BFD3-2E7C-BF5B-CE8A7D13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61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B709F8-BC8B-27EC-1EC1-B019323B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FBF37B-0176-1B69-48C8-C40CA341F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A8D068-CE9B-E0B9-2029-DAAC3A2E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688626-A065-DD69-52B7-7FA239BC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CDB47A-60AF-F03C-148D-030E5376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89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3F3668-3FC3-773A-6077-B33AA2EE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5254DA-5EC7-117B-E9DF-12BC73C83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994CF3-528B-A414-5686-55451DAD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DE8919-3903-B19C-9DAA-8DF03371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D657DC-9728-B8AC-C40D-ED7EDAB8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3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700FB-41C4-4BEC-383E-D79232DB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4399D6-AD3E-74FE-5207-80B7EC00D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237CD0-5507-F921-ECD0-307915F94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EAE789-875B-3660-835F-F6D6E2A1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0B4047-5A1D-9789-39B8-C80EB370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90D9C4-5BCB-DFB0-98F9-CAEB1A6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4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C034D0-4988-C4C8-7625-10BE873D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2A8499-AD09-7125-0FDA-1D62BCA55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2FA1E9-C43B-90E6-73C0-D8A2EC47F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F77E14A-1698-3F03-47E3-99F66293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3479E7-5A20-8869-FBDF-83E3EE36C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011AEF-FD3A-BB51-D94B-DA3EA926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2EC92A-E931-6C64-EF03-FA7A531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4BBB1-94D0-B305-BBBD-3402D8AE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44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B10CE-8931-63AB-5013-103322FB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07C53D-6BBD-6AF2-B3E3-2843CEC8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CD927D-5C05-3097-1E84-CBA06C3E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D77B708-488B-59BA-D212-17C8D067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3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D9353BF-C104-CAE6-1139-0F1C6DA4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329F7B6-B873-7522-2D2A-0E660ECD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85721D-9562-124E-E51E-C13DC097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5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95BE1-81E9-5B94-E5B4-1B5F62FA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48485E-AB51-4840-4CCA-A1402225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4A20A8-E1DD-F999-7375-A40A2B8E1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ACAAA9-6316-9A9D-4085-4E83AEF4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DAD597-E4E5-F9E8-F2F8-8873DFDD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E1D414-B16F-CAE0-870E-CF871AEB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38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AFE8A9-9C1B-C76A-C9D6-C38DAFD6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7DF6AC0-EE44-189D-5565-65109A9D2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FC2698-A6BF-5DCB-F437-DE43D187B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D6DEE3-F022-CF81-7F51-3B4B7F9E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07D223-32D5-A05D-2EEA-59A4A0C2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9CE256-63FA-DF18-7E20-F3D94A36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88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C509B91-D996-DD5C-842C-4C5C72D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8D2778-3687-3507-45BE-C5BE86FA3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7D51CF-D4AA-95C2-0804-B1B471C85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51E9-E9BF-1A45-97B6-63FE7138B35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65FBD4-58F1-8FF0-2D1D-421E948B7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2B9F91-CCDC-8A22-F9C7-60C07358C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F3E4-ADD9-3448-8606-596515D9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64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白いシャツを着ている男性たち&#10;&#10;低い精度で自動的に生成された説明">
            <a:extLst>
              <a:ext uri="{FF2B5EF4-FFF2-40B4-BE49-F238E27FC236}">
                <a16:creationId xmlns:a16="http://schemas.microsoft.com/office/drawing/2014/main" id="{745075F2-2A3D-D3C0-5CD0-BF9774DC4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8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EC894826-DC7B-0F55-6377-BA4A6E3BC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6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FA770654-4296-751F-BC11-506690AB3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7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AC490BD2-7F47-A86E-2AB0-B5ADFC2AA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図 8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28BDBE4D-00A7-85AF-DB40-1702CD20F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4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テキスト, アプリケーション&#10;&#10;自動的に生成された説明">
            <a:extLst>
              <a:ext uri="{FF2B5EF4-FFF2-40B4-BE49-F238E27FC236}">
                <a16:creationId xmlns:a16="http://schemas.microsoft.com/office/drawing/2014/main" id="{A39B7F6C-B4C5-E315-EDA4-5EE7836E4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6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FCEC73A-C612-66FA-63DC-D6FF156F5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C0AAAF9-C02B-7DAC-589A-9AEB39B59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9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白いシャツを着ている男性たち&#10;&#10;低い精度で自動的に生成された説明">
            <a:extLst>
              <a:ext uri="{FF2B5EF4-FFF2-40B4-BE49-F238E27FC236}">
                <a16:creationId xmlns:a16="http://schemas.microsoft.com/office/drawing/2014/main" id="{EFD30C18-AF5D-576C-0236-02C012B77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2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ワイド画面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Sae Shimomura</dc:creator>
  <cp:lastModifiedBy>Sae Shimomura</cp:lastModifiedBy>
  <cp:revision>2</cp:revision>
  <dcterms:created xsi:type="dcterms:W3CDTF">2023-05-05T12:32:01Z</dcterms:created>
  <dcterms:modified xsi:type="dcterms:W3CDTF">2023-05-10T02:21:27Z</dcterms:modified>
</cp:coreProperties>
</file>