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3ACEB-F1D8-E5B9-6B3E-DD50A867E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DF79B5-7469-B50C-1357-8A96245CF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FE33-C5BC-4647-A994-EB53B16D84F2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65C1A3-3421-DC2E-124D-E06409B78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615FFF-2F8D-4541-A76E-8E23978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3272-CC74-49B5-82CE-B08123B5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3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27BE32-16D6-0550-03A9-792DD335C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BE6B7-109C-7780-AAF8-09573E067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7DC04-B245-A93A-CFAD-BC61CD10B7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2FE33-C5BC-4647-A994-EB53B16D84F2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8A4C-44B0-2E05-BF69-85153195EE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669E3-E5C0-FC26-27B9-7999339CF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E3272-CC74-49B5-82CE-B08123B5F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D686642-34C2-142A-EFBD-E4D1689A4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C59267-C3A2-0124-C271-C2216514795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4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C0C2A53-CD19-5904-571B-4782B1844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449972-BD6C-3039-DC12-1CD40A7336C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511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EF34D0E-25C2-CD4E-2321-2182296E7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141C52-2ECC-6CDF-0DF6-64676DFABB6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40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4A7D3683-C894-C5C0-5CEB-1811BDB69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CCFA37-D6C9-4742-B64A-70444156D1D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15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9985F3BA-E9B3-7D12-2101-41980B238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913793-5914-3D08-76E4-D3C78AE2B5C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828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42016D6A-6390-94EE-0304-4B1282631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B56B9E-D84F-DDBE-CEE5-90B7DC774EA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607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Hena Cengic</dc:creator>
  <cp:lastModifiedBy>Hena Cengic</cp:lastModifiedBy>
  <cp:revision>1</cp:revision>
  <dcterms:created xsi:type="dcterms:W3CDTF">2023-06-19T13:58:50Z</dcterms:created>
  <dcterms:modified xsi:type="dcterms:W3CDTF">2023-06-19T13:58:50Z</dcterms:modified>
</cp:coreProperties>
</file>