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872"/>
  </p:normalViewPr>
  <p:slideViewPr>
    <p:cSldViewPr snapToGrid="0">
      <p:cViewPr varScale="1">
        <p:scale>
          <a:sx n="88" d="100"/>
          <a:sy n="88" d="100"/>
        </p:scale>
        <p:origin x="184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97719F-AFE9-04D3-54CA-909A3B1CE0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807DB97-7661-66E6-AAEA-BADC4516B1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2A9831D-D59C-B9F0-DB99-510D5E8A8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137AF-3937-A147-B014-FC14EC4FD195}" type="datetimeFigureOut">
              <a:rPr kumimoji="1" lang="ja-JP" altLang="en-US" smtClean="0"/>
              <a:t>2023/7/11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246D404-365E-AA2B-5A21-840491F03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ABE6DE3-B914-A6BB-23B7-5E539B09D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F49D0-6D4F-464F-B947-A7FBC6F5AB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9633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1F52BC-DF10-9C1B-7FAC-826876441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05AE0FF-1C6C-9B71-AA9A-EF1825DC85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65A014A-55F6-7018-2BDB-5A2E532BD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137AF-3937-A147-B014-FC14EC4FD195}" type="datetimeFigureOut">
              <a:rPr kumimoji="1" lang="ja-JP" altLang="en-US" smtClean="0"/>
              <a:t>2023/7/11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6A533D0-1508-F9D1-3255-300C623F5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42C94F7-0888-2D05-B57B-9FF7AD5D8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F49D0-6D4F-464F-B947-A7FBC6F5AB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2936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E21530E-E5A9-4172-5533-53DE2C512C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1252528-E410-9E88-6908-DE58536D48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DDCED7E-8833-6320-8C8A-C493AF12A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137AF-3937-A147-B014-FC14EC4FD195}" type="datetimeFigureOut">
              <a:rPr kumimoji="1" lang="ja-JP" altLang="en-US" smtClean="0"/>
              <a:t>2023/7/11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3090AA9-92E0-E801-15F4-87DD33D57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7FCFB2-0D1C-029F-7CF3-949110765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F49D0-6D4F-464F-B947-A7FBC6F5AB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8294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5B5195-E62D-7781-189E-C408FDE22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460C0CB-AA4C-4296-68D4-88D96187F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54F27E5-1BFF-529B-B78C-CF0CC1C14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137AF-3937-A147-B014-FC14EC4FD195}" type="datetimeFigureOut">
              <a:rPr kumimoji="1" lang="ja-JP" altLang="en-US" smtClean="0"/>
              <a:t>2023/7/11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90A4916-32D8-E721-6302-6913C2511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AF2B588-FCA6-4FF1-45FE-BE9F5700B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F49D0-6D4F-464F-B947-A7FBC6F5AB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2577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27967EB-BAFB-2BC5-19BF-E7138496C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0E2CCC4-486A-15A9-93B8-D8DECA519A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F5C7196-17D5-75D1-33CC-59D7A3C34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137AF-3937-A147-B014-FC14EC4FD195}" type="datetimeFigureOut">
              <a:rPr kumimoji="1" lang="ja-JP" altLang="en-US" smtClean="0"/>
              <a:t>2023/7/11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A9BE1E7-F81C-B9C3-3C8D-E5FA2974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637A3F7-A2AD-F2F6-2FE7-10B5D2A7E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F49D0-6D4F-464F-B947-A7FBC6F5AB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2419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877272-A7A1-81EC-7B6F-74C92E732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9112A59-1B09-74D7-04E4-034580592F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4AEDD50-3CA6-F272-379F-A77E503829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7AFAB11-2AAB-9290-5845-EE82BA5A8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137AF-3937-A147-B014-FC14EC4FD195}" type="datetimeFigureOut">
              <a:rPr kumimoji="1" lang="ja-JP" altLang="en-US" smtClean="0"/>
              <a:t>2023/7/11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A975B9F-77FB-C0A2-6A2E-83C7AF8EE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DEBDB2F-0554-7AC4-BE6A-D436E4131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F49D0-6D4F-464F-B947-A7FBC6F5AB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6016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70030A-EEFB-AE34-266E-951213F9C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2CA5D21-C117-4F44-544C-456DCE7F2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44BC1EC-CBCE-E667-8401-9E6E7EB33A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7A0329C5-749F-F91A-8DF7-63404DD724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6100595-4224-0B1F-3C7B-F06AA60A4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68AAF46-641A-F131-7395-945EB48B1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137AF-3937-A147-B014-FC14EC4FD195}" type="datetimeFigureOut">
              <a:rPr kumimoji="1" lang="ja-JP" altLang="en-US" smtClean="0"/>
              <a:t>2023/7/11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F265FE1-C109-04F7-65AD-8A356360F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FE29C23E-136D-2E3C-BDBC-A3047C5B0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F49D0-6D4F-464F-B947-A7FBC6F5AB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8146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CF8C18-68DC-2F4C-4ADD-C36ED4C21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E173FC7-E9A9-A34D-D841-3A9896C51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137AF-3937-A147-B014-FC14EC4FD195}" type="datetimeFigureOut">
              <a:rPr kumimoji="1" lang="ja-JP" altLang="en-US" smtClean="0"/>
              <a:t>2023/7/11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6D0F9EE-F716-FFBC-9BE7-31771281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1C700DA-3961-FC41-7EDB-7C2CABEE4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F49D0-6D4F-464F-B947-A7FBC6F5AB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6316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CD768A37-4374-722F-6BA0-8DFABD904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137AF-3937-A147-B014-FC14EC4FD195}" type="datetimeFigureOut">
              <a:rPr kumimoji="1" lang="ja-JP" altLang="en-US" smtClean="0"/>
              <a:t>2023/7/11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F92E5B0-A005-782C-D909-2380FAD29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5127420-6448-39BF-FD15-F57369BA6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F49D0-6D4F-464F-B947-A7FBC6F5AB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1734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4AA615-C2AB-A367-4430-D403398A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6C5656C-0321-187E-066C-1E5E1A466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8582A93-FE1C-0809-7651-900C7CEB34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E72C541-CD59-D8CC-D7F3-4B538EDE7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137AF-3937-A147-B014-FC14EC4FD195}" type="datetimeFigureOut">
              <a:rPr kumimoji="1" lang="ja-JP" altLang="en-US" smtClean="0"/>
              <a:t>2023/7/11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4ED6B17-5F92-FC10-3523-AB12754B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D9193C0-ECFC-8963-C5A7-19A4AAB01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F49D0-6D4F-464F-B947-A7FBC6F5AB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2373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94E540-59B4-47F8-2208-9BDCAB780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C37FC4C8-D517-4DA7-723C-C647EB7E25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AD726E1-2718-39DB-FA17-0AB621D27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11375BF-62F7-97D3-93C1-64973ED44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137AF-3937-A147-B014-FC14EC4FD195}" type="datetimeFigureOut">
              <a:rPr kumimoji="1" lang="ja-JP" altLang="en-US" smtClean="0"/>
              <a:t>2023/7/11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C89AEDC-9F32-4297-67E3-F09450FA1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DACD393-F746-731A-784F-1F611F747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F49D0-6D4F-464F-B947-A7FBC6F5AB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3385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4EBFDDA-02F8-2602-7359-5942FF8C3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12CF62D-6618-6014-7F02-BAAF18FD5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06742BF-3BC2-4986-5113-08FB240008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137AF-3937-A147-B014-FC14EC4FD195}" type="datetimeFigureOut">
              <a:rPr kumimoji="1" lang="ja-JP" altLang="en-US" smtClean="0"/>
              <a:t>2023/7/11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4FF939E-5E48-702D-1659-6B67F4829F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F8036EF-BE2A-974C-67C4-EFDA7DFC11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F49D0-6D4F-464F-B947-A7FBC6F5AB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4734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E55DCB9-61CD-682D-1113-A07A34D050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35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5E47597-C019-8582-18EA-53FC18F68E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347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B559AAE-FB8B-0903-49EB-2F45861D08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3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2A47D1D-E69D-40B4-03BE-45F4F4708E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05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CC856290-56BB-CA8D-1D4C-B47AAE8EB1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92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167BF61-8D42-5132-00F0-8B1DA6FEA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574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ワイド画面</PresentationFormat>
  <Paragraphs>0</Paragraphs>
  <Slides>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0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Sae Shimomura</dc:creator>
  <cp:lastModifiedBy>Sae Shimomura</cp:lastModifiedBy>
  <cp:revision>1</cp:revision>
  <dcterms:created xsi:type="dcterms:W3CDTF">2023-07-11T01:26:31Z</dcterms:created>
  <dcterms:modified xsi:type="dcterms:W3CDTF">2023-07-11T01:28:25Z</dcterms:modified>
</cp:coreProperties>
</file>