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8"/>
    <p:restoredTop sz="96197"/>
  </p:normalViewPr>
  <p:slideViewPr>
    <p:cSldViewPr snapToGrid="0">
      <p:cViewPr varScale="1">
        <p:scale>
          <a:sx n="123" d="100"/>
          <a:sy n="123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358F9-3970-C17C-FAAA-56F75634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31FD57-28F5-3C26-0148-3E3770B2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5ABB05-0EE2-7B7B-F4AC-0A19830D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CA8C58-75A4-9479-83DD-F7205A80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DCED5A-B636-B8FC-582D-E9DA1CA9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A57A1-F13B-97AC-BA88-F58187CA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F83CF4-9D1D-3C55-303D-424A3F79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A759D6-8E1C-E1A2-4025-3E5BE99F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F8305A-A911-73E2-8246-C7632E6C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B01E8D-D186-35E3-1B00-B3102794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38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FA2E89-D6D9-969C-F41B-8B704114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C27D0E-390D-1712-001D-026618526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B60A6-00ED-B24C-7355-4AA0217F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F63A3A-05F2-3C05-4F85-E643F834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CD1F55-3EC2-13C2-DFEA-5DFAD2C5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4BC306-D041-B44E-B4CF-C4A35378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AC2DED-219E-6B17-B457-78F2D315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51AEF-4407-8ED9-6069-884CE92E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6BB73C-E71C-E0F6-0F00-97E0EB83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BCC59-82DC-154A-7340-6E14D29F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5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4A63F-EAE6-6C30-95CF-E5E378BC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DB408C-FC50-0C68-0442-DA84EB4B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7E6963-5E24-7019-8569-6990C0CB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D3864B-FAC9-74F0-E882-88E3E4C5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028A08-FB27-A5A5-1C02-E6CE2932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26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E3BEC-5017-3380-0D45-1EF6CA17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B7CB41-B3F5-F3A1-548B-FAEDFC6B5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FFAC9F-996C-8F02-079E-671C06934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552868-5F52-9ADC-6630-D7EB5A5F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9DDC16-F406-10F3-93E0-82062F31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E34FA3-7289-C9AC-9330-1734A9FF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3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040FA-A2ED-1BDE-E59E-F049EDA0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196A99-3F4B-693C-C963-5DD53BDE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51C2E5-C1F9-5B4C-8383-087742DAC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DF1EF46-2BD0-0E92-6A69-2C2ACBB25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7E85841-FED7-FFEA-894D-F35C56A9B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87EDD7-F7C5-E137-09CE-F8F46D1B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156347-7EFF-3110-E2FA-DDACE02B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43130D-3C7F-18C7-B6FA-3BA986B4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1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F73DDC-5A12-7959-8BC7-EB647FBF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F8705C-6A1F-97F0-24FB-B81FC626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336645-8FDE-4BAB-F703-DCD36CC5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225B10-D46B-370C-1229-7028256F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3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B14EB0-BD7E-4599-25DC-92100A8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F7872B-6E16-7B9F-521E-FF412DDC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EC8F4D-DBB9-51B3-9AE7-8C43D791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E7AF2-5E10-568E-0B5D-442BB312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C5D5CE-3901-FB90-9F32-F42C2BCAF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DF7A86-3A69-FC21-9EEF-C676D7C2C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303A02-3450-2E67-CFE7-EE4D52A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BA50D0-0F49-006C-121B-32059659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A9831-EDB4-8919-8A05-C79C6947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56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58450-AA66-3D96-5FAE-DD378D89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8DA93E-C67A-0698-2950-0A46BBB40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281539-1B38-887A-00A5-FEB61825E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FB40D8-BFDF-F84A-60BE-C165B018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2F5B5B-339E-9813-D1F5-1520EEC4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A99199-DFC5-BCA9-B9D6-FBB5F016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3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B21DCE-7EB6-81EC-3817-3496EE40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5425C-2DE1-07E6-12BA-3AB0AB26F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700B48-5CEE-B662-6AC5-2F5F0675F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C026-3906-F344-8228-5B0CA3804C27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EFF47A-33CF-56E6-609E-12F8AF7A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2C7E9D-3531-1EF1-CC78-39167F514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1E96-5859-1B49-9588-C44C0F8B5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75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ポーズをとる男性グループ&#10;&#10;自動的に生成された説明">
            <a:extLst>
              <a:ext uri="{FF2B5EF4-FFF2-40B4-BE49-F238E27FC236}">
                <a16:creationId xmlns:a16="http://schemas.microsoft.com/office/drawing/2014/main" id="{41BE54D7-DC48-C885-A02E-BEC186DC7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FBC3C91-A4C1-F850-81B7-D947AFD7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CB55E74-0E4F-0521-C2E4-00CB7302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181D2EC-012B-8538-A31D-1E0120337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0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30D79D7-C66D-3B9D-A981-3C4CFEDBE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F12C093-C341-2F50-02FE-45E3FA993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E0600B6-68C8-9A89-8899-EB7900237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82DA89C-7B96-86FC-D273-1745171AE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9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男性の写真のコラージュ&#10;&#10;自動的に生成された説明">
            <a:extLst>
              <a:ext uri="{FF2B5EF4-FFF2-40B4-BE49-F238E27FC236}">
                <a16:creationId xmlns:a16="http://schemas.microsoft.com/office/drawing/2014/main" id="{48631B6D-7793-2176-81B5-70631005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5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Web サイト&#10;&#10;中程度の精度で自動的に生成された説明">
            <a:extLst>
              <a:ext uri="{FF2B5EF4-FFF2-40B4-BE49-F238E27FC236}">
                <a16:creationId xmlns:a16="http://schemas.microsoft.com/office/drawing/2014/main" id="{B5E78CD6-F87E-C942-FD47-7DF44BC3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50F6ABAE-4DC2-A04F-5589-57DE4CCA5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86723B19-19D6-9B7C-30DB-D6670F7D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0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87877D33-58F2-E447-4190-B9E4F31E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DF505B9B-DFA8-1B45-884F-0C369492F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CC76208D-7840-56FF-7BA9-14D704E99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1DAC52DE-A73F-0DE7-1A0D-5307F5AB8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6F525CA-F6F1-0C18-E4FA-C92B88612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ワイド画面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Toyoda</dc:creator>
  <cp:lastModifiedBy>Shigeki Toyoda</cp:lastModifiedBy>
  <cp:revision>1</cp:revision>
  <dcterms:created xsi:type="dcterms:W3CDTF">2023-07-31T22:21:36Z</dcterms:created>
  <dcterms:modified xsi:type="dcterms:W3CDTF">2023-07-31T22:26:03Z</dcterms:modified>
</cp:coreProperties>
</file>