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81"/>
  </p:normalViewPr>
  <p:slideViewPr>
    <p:cSldViewPr snapToGrid="0">
      <p:cViewPr varScale="1">
        <p:scale>
          <a:sx n="88" d="100"/>
          <a:sy n="88" d="100"/>
        </p:scale>
        <p:origin x="184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D1EE78-39F3-18E0-D91F-3189EBF520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2CFDA0A-7D75-992F-9CC0-53C578D13E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AB3B96F-A940-87EB-FEEB-151C6AB71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36889-8946-294A-8DAD-981147BAA6B4}" type="datetimeFigureOut">
              <a:rPr kumimoji="1" lang="ja-JP" altLang="en-US" smtClean="0"/>
              <a:t>2023/11/15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6F67D01-C630-5706-1CE9-8CD50EBD6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B11B98B-83C6-D06B-38DF-5EC8182B3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EBDFB-15D9-8649-AAC0-07C4DDD8D5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2707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7D6AA5-39ED-D5E2-0644-B2A7DD410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820CDBC-4043-18D7-0448-BD17597FC1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50E2210-72EE-E2EF-E359-EFE0523C7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36889-8946-294A-8DAD-981147BAA6B4}" type="datetimeFigureOut">
              <a:rPr kumimoji="1" lang="ja-JP" altLang="en-US" smtClean="0"/>
              <a:t>2023/11/15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4D31194-9DE1-A20D-3CCF-6F55A96D8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E91B70-28F5-09ED-6788-A432D9A11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EBDFB-15D9-8649-AAC0-07C4DDD8D5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8495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055D4895-7EE1-5C3B-D00B-0FB68EFEA0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8BD0651-5AB9-432D-9009-64F549CD2C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F8B0047-4315-7D05-1332-0B20C99F3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36889-8946-294A-8DAD-981147BAA6B4}" type="datetimeFigureOut">
              <a:rPr kumimoji="1" lang="ja-JP" altLang="en-US" smtClean="0"/>
              <a:t>2023/11/15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9A73B6-4718-0131-8245-0DE2022D9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11AA647-9A57-AC02-0685-2C32CD4D2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EBDFB-15D9-8649-AAC0-07C4DDD8D5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2359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AB0961-EE45-00E7-CE03-5F41CD9E4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41C3B0-F475-AC23-B680-A5CDD02D6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0E13A20-0D25-110A-0935-BD4A9E78F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36889-8946-294A-8DAD-981147BAA6B4}" type="datetimeFigureOut">
              <a:rPr kumimoji="1" lang="ja-JP" altLang="en-US" smtClean="0"/>
              <a:t>2023/11/15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CBEB77C-E738-7E3A-9C82-D0A7EA166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57A1E66-334D-2DC5-AAB3-74983ABF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EBDFB-15D9-8649-AAC0-07C4DDD8D5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3789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53FC43-4DA6-1D2D-6097-9C17515B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9A42DA6-0F8B-6D86-9071-4F986426C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633E58C-08F3-FE12-AF60-DEEB8F5D6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36889-8946-294A-8DAD-981147BAA6B4}" type="datetimeFigureOut">
              <a:rPr kumimoji="1" lang="ja-JP" altLang="en-US" smtClean="0"/>
              <a:t>2023/11/15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4509680-3202-F219-4CA2-9698811B0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1FBCEC9-8094-729E-ADCD-D2359A126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EBDFB-15D9-8649-AAC0-07C4DDD8D5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2929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2E2963-1AD1-F645-A5AE-6D6A52761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1BA2418-A4EE-12D8-4E9C-862CA14231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0406A65-FEE8-760F-2C97-6481B0D9E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86B995C-8860-5EE8-3F69-7347C6F50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36889-8946-294A-8DAD-981147BAA6B4}" type="datetimeFigureOut">
              <a:rPr kumimoji="1" lang="ja-JP" altLang="en-US" smtClean="0"/>
              <a:t>2023/11/15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500B3C7-3290-DA15-92E0-BCB0A4A22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1D45122-7644-4435-C99B-2C5A30435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EBDFB-15D9-8649-AAC0-07C4DDD8D5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442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D31480-F0FD-4CE5-8FD6-FCE672F0B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3386A33-A2B2-6070-B65D-B4305F667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007EAEC-EB22-C92A-1D50-4DBD19A61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BE3C3548-6835-7649-E491-D9CDFFF8D3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6B019A4-2C7B-66EC-40AC-FD1FB123B7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79E2BDA-BFAA-059A-60E4-0C3A82E35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36889-8946-294A-8DAD-981147BAA6B4}" type="datetimeFigureOut">
              <a:rPr kumimoji="1" lang="ja-JP" altLang="en-US" smtClean="0"/>
              <a:t>2023/11/15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1169AB7-8804-DD93-E999-F66CBB0D3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A1444CFF-485A-8472-773D-A6BC6FF80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EBDFB-15D9-8649-AAC0-07C4DDD8D5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9700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73B16A-FA37-3F17-68E4-70ECBB0F2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22BE213-6F28-2BA5-64ED-672372DE5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36889-8946-294A-8DAD-981147BAA6B4}" type="datetimeFigureOut">
              <a:rPr kumimoji="1" lang="ja-JP" altLang="en-US" smtClean="0"/>
              <a:t>2023/11/15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DAC8053-E6B1-DF2F-A42C-CC6A9FD9B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9356811-5DD6-744F-0067-FB3DAE9A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EBDFB-15D9-8649-AAC0-07C4DDD8D5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6987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0A2A971-D7C9-C7A0-5630-675854924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36889-8946-294A-8DAD-981147BAA6B4}" type="datetimeFigureOut">
              <a:rPr kumimoji="1" lang="ja-JP" altLang="en-US" smtClean="0"/>
              <a:t>2023/11/15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6CB8ED5-8340-159B-5283-448E1D059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0D94BD-799E-0B84-E5AB-F6E74601D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EBDFB-15D9-8649-AAC0-07C4DDD8D5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5967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509363-A612-D6E5-EBA6-7DA3E59AD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9B76F3A-7BBE-85B2-9530-EF537DD39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82F1867-F8F3-0819-04A8-71EBB6BFE1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FA7E652-02B9-1E3F-E55D-EC20C0DB1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36889-8946-294A-8DAD-981147BAA6B4}" type="datetimeFigureOut">
              <a:rPr kumimoji="1" lang="ja-JP" altLang="en-US" smtClean="0"/>
              <a:t>2023/11/15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8B18AEF-42D2-B2E0-D96B-2CDD8B8A9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397F6CF-D631-B118-72E5-1ECE6C47E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EBDFB-15D9-8649-AAC0-07C4DDD8D5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3641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5C7764-0BE4-6294-6825-F6036F56F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FCC10FC2-460A-1F5B-8863-6054DEEF42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797C3CE-F3B1-EFE4-D695-83460D3BC1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E6553EB-16F7-8CD7-6807-1E2E7A880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36889-8946-294A-8DAD-981147BAA6B4}" type="datetimeFigureOut">
              <a:rPr kumimoji="1" lang="ja-JP" altLang="en-US" smtClean="0"/>
              <a:t>2023/11/15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3A886CD-4E5A-0B95-4740-089ABF387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EE63E84-B901-EA89-194B-F892BCCB3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EBDFB-15D9-8649-AAC0-07C4DDD8D5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1202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94E431A-535C-E0F7-0A01-BC57B5B96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549CE26-18AB-BA0E-6910-AFC98FC90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0AC3D4E-9A06-CC0C-CA19-6CA4F87FAD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36889-8946-294A-8DAD-981147BAA6B4}" type="datetimeFigureOut">
              <a:rPr kumimoji="1" lang="ja-JP" altLang="en-US" smtClean="0"/>
              <a:t>2023/11/15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D22EE54-084F-006E-9A44-672445FC1B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F87C08E-B31F-0A03-C0D1-B0F4C03E3B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EBDFB-15D9-8649-AAC0-07C4DDD8D5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748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72C0B95-5769-58BA-4119-E99154A5E0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58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98D4DA46-1179-7BA1-1AE7-2C1ED8519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98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EA8BC96-A987-C877-87F4-5887A333F8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31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97CF6661-842A-7F98-2C4A-838D6E60E1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50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85E98B0-0730-5C99-641B-7C5EE1584A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4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3202C32-1101-3285-0A05-6147EAC9B7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394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ワイド画面</PresentationFormat>
  <Paragraphs>0</Paragraphs>
  <Slides>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0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Sae Shimomura</dc:creator>
  <cp:lastModifiedBy>Sae Shimomura</cp:lastModifiedBy>
  <cp:revision>1</cp:revision>
  <dcterms:created xsi:type="dcterms:W3CDTF">2023-11-15T07:38:48Z</dcterms:created>
  <dcterms:modified xsi:type="dcterms:W3CDTF">2023-11-15T07:40:01Z</dcterms:modified>
</cp:coreProperties>
</file>