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03"/>
  </p:normalViewPr>
  <p:slideViewPr>
    <p:cSldViewPr snapToGrid="0">
      <p:cViewPr varScale="1">
        <p:scale>
          <a:sx n="110" d="100"/>
          <a:sy n="110" d="100"/>
        </p:scale>
        <p:origin x="5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6EA160-C538-51DA-5B8C-50DF067202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E165652-C7D4-5E34-AB4C-56A2EF3A3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057F320-3B2E-69A5-071B-6E28FAA9B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5978-C325-884D-BE16-E65B8FD5B11F}" type="datetimeFigureOut">
              <a:rPr kumimoji="1" lang="ja-JP" altLang="en-US" smtClean="0"/>
              <a:t>2024/2/29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573303-46B3-424B-53A5-41E922DF3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E18A2C-980B-1F90-CA30-C3E29C307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E91D-3042-2549-8F2D-DA8356D19B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047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8D98A5-5ADD-C998-481E-C8503F15D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4266417-CB18-E2DC-952D-85307E7DD2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7433BD-6615-548D-C5D4-9EA7F968D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5978-C325-884D-BE16-E65B8FD5B11F}" type="datetimeFigureOut">
              <a:rPr kumimoji="1" lang="ja-JP" altLang="en-US" smtClean="0"/>
              <a:t>2024/2/29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559217A-12AA-6635-D994-CD52DA40F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968BAEA-A6B1-372E-137F-2F2E71BD4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E91D-3042-2549-8F2D-DA8356D19B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1013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EC7D938-6495-CF64-8EC4-512BE0FF11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F80ED70-7B07-C738-E098-51DAF5F3D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8C623A5-1511-9775-442F-B8A2F238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5978-C325-884D-BE16-E65B8FD5B11F}" type="datetimeFigureOut">
              <a:rPr kumimoji="1" lang="ja-JP" altLang="en-US" smtClean="0"/>
              <a:t>2024/2/29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C143C4-758A-B3DD-98E9-2F0E13A25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D27F5A-902B-27BF-A214-0465284CC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E91D-3042-2549-8F2D-DA8356D19B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5597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F46903-AD84-8C4E-5ED6-1F3D16957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2EE5E7-4A15-C7BF-83B5-6C72A5F70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6190EF7-33EC-3D47-B1F9-AD04C316D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5978-C325-884D-BE16-E65B8FD5B11F}" type="datetimeFigureOut">
              <a:rPr kumimoji="1" lang="ja-JP" altLang="en-US" smtClean="0"/>
              <a:t>2024/2/29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B58FDF3-5FAF-6454-40BB-42C098D1B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8169FFE-40E7-DCCF-A1E3-253F91662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E91D-3042-2549-8F2D-DA8356D19B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317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31115F-CC13-68E7-7048-BB5EB55AF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92A16AA-8996-A7B0-2D43-A06D31F7A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8D235C-DF1A-911F-68CD-07EB95272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5978-C325-884D-BE16-E65B8FD5B11F}" type="datetimeFigureOut">
              <a:rPr kumimoji="1" lang="ja-JP" altLang="en-US" smtClean="0"/>
              <a:t>2024/2/29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9B48FC-014A-70D0-1473-8AC624FCB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958B217-35E2-8C3B-A9CE-9A4EFD4E5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E91D-3042-2549-8F2D-DA8356D19B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78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4485EF-B0AC-D1E7-F03C-CBEB84F62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11BBAE-45DC-40BB-23F0-9B08A7A30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F24773A-B291-F316-8FBF-BDF4D73A1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6502E3A-C8D7-FADE-4EA0-EC8B82692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5978-C325-884D-BE16-E65B8FD5B11F}" type="datetimeFigureOut">
              <a:rPr kumimoji="1" lang="ja-JP" altLang="en-US" smtClean="0"/>
              <a:t>2024/2/29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6A81BE3-23C7-BBD6-7036-073ED33C0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54D5497-13F1-1C8B-2FBD-93419FCD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E91D-3042-2549-8F2D-DA8356D19B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6792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A57472-9C64-242F-5D2D-F79720370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120471D-A72F-21F8-226A-8350CDD02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891E161-9835-2EFD-EB99-D2072AA10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580BC28-FA3C-6DEC-689D-7922C1E42D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0EC26F2-F871-BAAF-3938-7586B14F37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A67ACBA-5D94-E31C-4537-E37CDC7ED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5978-C325-884D-BE16-E65B8FD5B11F}" type="datetimeFigureOut">
              <a:rPr kumimoji="1" lang="ja-JP" altLang="en-US" smtClean="0"/>
              <a:t>2024/2/29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4C1D81F-B821-0CB6-EFFF-179834360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7399C5E-D194-C698-2E4C-A4E49AD76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E91D-3042-2549-8F2D-DA8356D19B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4948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04F322-145B-3A4F-00D2-EDCE6012E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EB9CA24-A9FA-4989-6068-BF5302099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5978-C325-884D-BE16-E65B8FD5B11F}" type="datetimeFigureOut">
              <a:rPr kumimoji="1" lang="ja-JP" altLang="en-US" smtClean="0"/>
              <a:t>2024/2/29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3276CC4-267B-66F7-8225-E488CCEB1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1C8652B-A051-A39E-C726-522D8AF15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E91D-3042-2549-8F2D-DA8356D19B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4124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42B39BC-316A-72DB-C10E-1CE337681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5978-C325-884D-BE16-E65B8FD5B11F}" type="datetimeFigureOut">
              <a:rPr kumimoji="1" lang="ja-JP" altLang="en-US" smtClean="0"/>
              <a:t>2024/2/29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6F4FDEA-80BD-6340-6307-AE4E46564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EDEE23-509B-4940-FF4E-9FA13863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E91D-3042-2549-8F2D-DA8356D19B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1013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39697A-D1C5-3085-F84E-973ED7BC5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3421CCC-B55B-DF13-1694-0E5024E55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11C9049-87DA-1A66-0076-9A993AC76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E31A51C-F2FF-2BE5-E2D9-831ABBE2F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5978-C325-884D-BE16-E65B8FD5B11F}" type="datetimeFigureOut">
              <a:rPr kumimoji="1" lang="ja-JP" altLang="en-US" smtClean="0"/>
              <a:t>2024/2/29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7B45F91-33A7-C0E5-9F74-CB040B776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ED01C71-49D7-9426-AA4C-A853A15D1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E91D-3042-2549-8F2D-DA8356D19B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2531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212369-63CD-26E9-33CA-B77D112CD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5D6F2F6-021C-0090-6B3C-5FDCA82A6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9548FAC-1F70-CCB7-F59F-C9ABB5EAB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E90B13E-0FDF-8A6B-B6B2-A96A42B01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5978-C325-884D-BE16-E65B8FD5B11F}" type="datetimeFigureOut">
              <a:rPr kumimoji="1" lang="ja-JP" altLang="en-US" smtClean="0"/>
              <a:t>2024/2/29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A606E6F-3CEF-C6B7-4FE6-C6F9F6D01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7B8EA31-9A16-667E-B72F-5BE0237F8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E91D-3042-2549-8F2D-DA8356D19B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5047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BB45C52-9A6D-A6DF-3191-FC02FE123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798FE2C-D0B1-207C-833B-D63BD56E6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726309-EBA5-E6A0-5497-06B478819F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DF5978-C325-884D-BE16-E65B8FD5B11F}" type="datetimeFigureOut">
              <a:rPr kumimoji="1" lang="ja-JP" altLang="en-US" smtClean="0"/>
              <a:t>2024/2/29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0FFD65-0717-CF0D-796F-217B76C5DC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7A10EE-9574-79B3-17D8-636F18A73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27E91D-3042-2549-8F2D-DA8356D19B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88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EC207C4-3DF3-417E-CC67-74D09AABC2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21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664BDF0-BFAA-A33F-A4C7-5257AF2F79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99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3064561-E498-25D1-51C3-81FB68074C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07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06F7E5A-CAD3-06B6-A588-E578426A67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20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F48B0C2-037B-56D4-A464-466ABD12B2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94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図 2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A984314F-DC8F-2B8B-0E35-9938F9F9EA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87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83DC4C8-0CE7-BBDC-31A9-5412F4E13D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35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175B0550-002C-5170-7073-18D6333317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3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図 1" descr="白いシャツを着ている男性たち&#10;&#10;低い精度で自動的に生成された説明">
            <a:extLst>
              <a:ext uri="{FF2B5EF4-FFF2-40B4-BE49-F238E27FC236}">
                <a16:creationId xmlns:a16="http://schemas.microsoft.com/office/drawing/2014/main" id="{8103A81B-7FCD-CE83-79FB-39503E1839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84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ワイド画面</PresentationFormat>
  <Paragraphs>0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3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Sae Shimomura</dc:creator>
  <cp:lastModifiedBy>Sae Shimomura</cp:lastModifiedBy>
  <cp:revision>2</cp:revision>
  <dcterms:created xsi:type="dcterms:W3CDTF">2024-02-29T08:35:50Z</dcterms:created>
  <dcterms:modified xsi:type="dcterms:W3CDTF">2024-02-29T08:38:36Z</dcterms:modified>
</cp:coreProperties>
</file>