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4"/>
    <p:restoredTop sz="94694"/>
  </p:normalViewPr>
  <p:slideViewPr>
    <p:cSldViewPr snapToGrid="0">
      <p:cViewPr varScale="1">
        <p:scale>
          <a:sx n="43" d="100"/>
          <a:sy n="43" d="100"/>
        </p:scale>
        <p:origin x="216" y="1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8B936-DF09-B04E-2F74-25A2C34B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7507E0-8BBD-0136-34A7-773829C24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B9489F-429B-8B17-7CEF-044D14D0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D8A8FA-7173-435B-9101-07217F24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7EE10-4A86-1938-C3AF-9FC15DA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33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84BD-EB0E-D3BC-6240-01926D39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FF9E24-0A63-C7ED-E098-BA665D5C9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9FB5C2-77B3-4003-662A-4A2D6AFC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933A92-145B-9422-555C-E8DC7EEC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A1E6BC-A79C-5203-DB7F-E38170FC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08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F5EFE2-EFB8-CC69-2BA3-448B4EDA6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0F2966-C0FB-7ABE-61DE-DB4386FF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C3A0D1-D70C-692D-FCDC-A510CF8F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8725B1-13F2-268C-B72F-D8C76A64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299782-E14C-6570-2D33-111885A8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4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6862A-A593-5C18-2570-56D57203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DDD96-BCE2-427F-FC6C-F9B2BB27A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16E030-5FC7-26EA-2E78-862A13C2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F34CB7-B0E2-252F-5893-1058A978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300030-97D6-8502-01E0-F8802E36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43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25272-B0E4-0926-7C0F-3235F7EC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0094CB-BBF6-2289-7A40-3CD896A70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E1342F-9145-5CDA-AF7B-4045ACE6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D53CA0-3578-B474-93DB-F1CE3043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D1DFCD-A5E4-43AC-EB4E-FD26E5DF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2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0CE1C-46EA-4740-17FC-E8CF2F6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5654F-3ECE-4193-5CC1-3337E9EED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99B39C-069D-695C-268F-F2F7A400D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FBE65D-599E-7B7B-6587-C95C0FE7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904C68-8D80-DC6B-80F6-480C83A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4A7819-C7EE-4D40-607C-BFA4EBF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5D55E-BB30-FC48-C185-9CCA4853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98E800-8740-6454-335F-1A9DAE586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BCFEB6-F265-1319-1A34-A82B96FAD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DA5F92-A233-EB13-A6A2-A99159403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9B6CA9-38F3-7A41-FEB8-DF1FDD09B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34C779-E275-CCFE-D491-41F34F65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045A12-0821-62DB-C5E0-B27FEEEE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ECA5E3-D90D-E120-4CE0-804D3E85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73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2DD34B-A0C3-CD00-497D-9ADE07E8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DB925A-2F5A-C396-6B8E-64D7C531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0C837-D64B-64FF-BB4A-22F965DC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283281-DEFD-C68C-B2C1-75C2E2A0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77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7C9730-724F-C627-EC4D-52D52535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2246B4-F0C3-E83A-2A2C-80EFFB02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80576B-3B63-2309-AB45-CBC57947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4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35BD89-AB7A-1D84-A7A0-D603AF4A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190463-E879-9CF0-B3A7-E962DBB0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F44C58-C24B-5822-3AEA-26F1FEAA3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2D8E2C-9A7D-4A14-F40E-085507C1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BB1B18-BAF8-38CA-641C-07FA13AB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C7AF52-1611-300A-215A-6FC06495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80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C4D24-6847-EC6F-A774-4A9E1524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F59F31-3C02-226A-4E7F-42DD0A614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2C663-DCF3-9252-A8DD-03991F7D8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5DA726-F9A1-ADA6-6DCC-6741D4F5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08A9E7-716D-E55B-A77C-CBCD90E2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2AE9A9-34EC-B99B-1B1C-FDB196E3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DD4C-A0F0-D7AB-BA4E-6924BA2B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B85051-5500-204A-9649-BE96196DD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2D034D-9E72-D421-444F-03713ADBD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DF3E3-0693-D943-92AA-542EAAB21869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2F06FE-908F-77EF-1598-E69FBCC10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F9F848-CD21-A0E0-0088-88B02A15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A8960-B9DE-5B4B-83B1-138B39A9E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白いシャツを着ている男性たち&#10;&#10;低い精度で自動的に生成された説明">
            <a:extLst>
              <a:ext uri="{FF2B5EF4-FFF2-40B4-BE49-F238E27FC236}">
                <a16:creationId xmlns:a16="http://schemas.microsoft.com/office/drawing/2014/main" id="{D029DA34-D2D4-CF00-2B73-3606345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白いシャツを着ている男性たち&#10;&#10;低い精度で自動的に生成された説明">
            <a:extLst>
              <a:ext uri="{FF2B5EF4-FFF2-40B4-BE49-F238E27FC236}">
                <a16:creationId xmlns:a16="http://schemas.microsoft.com/office/drawing/2014/main" id="{7F949EE4-BD7A-9C45-5C75-A6F02C43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312C61AE-9DF0-08E9-7C93-58019580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図 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2EC42340-525B-1BCC-5D18-2437663B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9856389-6C2B-F4C3-448E-FD9F58DD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7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4A799A85-8DE6-0A1A-3320-351F49A6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1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48C16A1-4DB2-F9E9-65D0-4A7D3A17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7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D76CE58-F6F9-DA29-CB50-5275C53B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1EBB9AA-4664-A771-D890-174558A8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4280646-C6A6-1640-D6A9-0DCD5758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5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ワイド画面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Sae Shimomura</dc:creator>
  <cp:lastModifiedBy>Shigeki Toyoda</cp:lastModifiedBy>
  <cp:revision>5</cp:revision>
  <dcterms:created xsi:type="dcterms:W3CDTF">2024-07-31T04:37:41Z</dcterms:created>
  <dcterms:modified xsi:type="dcterms:W3CDTF">2024-07-31T13:33:37Z</dcterms:modified>
</cp:coreProperties>
</file>